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4" r:id="rId2"/>
  </p:sldIdLst>
  <p:sldSz cx="7559675" cy="10691813"/>
  <p:notesSz cx="7104063" cy="102346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663300"/>
    <a:srgbClr val="99FFCC"/>
    <a:srgbClr val="66FF99"/>
    <a:srgbClr val="FF00FF"/>
    <a:srgbClr val="009900"/>
    <a:srgbClr val="FFCCCC"/>
    <a:srgbClr val="66FF66"/>
    <a:srgbClr val="008000"/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59" autoAdjust="0"/>
    <p:restoredTop sz="94660"/>
  </p:normalViewPr>
  <p:slideViewPr>
    <p:cSldViewPr snapToGrid="0">
      <p:cViewPr varScale="1">
        <p:scale>
          <a:sx n="53" d="100"/>
          <a:sy n="53" d="100"/>
        </p:scale>
        <p:origin x="20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8-15T04:43:31.166"/>
    </inkml:context>
    <inkml:brush xml:id="br0">
      <inkml:brushProperty name="width" value="0.05" units="cm"/>
      <inkml:brushProperty name="height" value="0.05" units="cm"/>
      <inkml:brushProperty name="color" value="#EAEAEA"/>
    </inkml:brush>
  </inkml:definitions>
  <inkml:trace contextRef="#ctx0" brushRef="#br0">321 95 24575,'1'-2'0,"0"0"0,0-1 0,0 1 0,0 0 0,0 0 0,0 0 0,1 1 0,-1-1 0,1 0 0,-1 1 0,1-1 0,0 0 0,0 1 0,-1 0 0,1-1 0,0 1 0,0 0 0,0 0 0,1 0 0,-1 0 0,3 0 0,47-14 0,-51 14 0,0 1 0,0 0 0,0-1 0,0 1 0,0 0 0,-1 0 0,1 0 0,0 0 0,0 0 0,0 0 0,0 0 0,0 0 0,0 0 0,0 0 0,-1 1 0,1-1 0,0 0 0,0 1 0,0-1 0,-1 0 0,1 1 0,0-1 0,0 1 0,-1-1 0,1 1 0,0 0 0,-1-1 0,1 1 0,0-1 0,-1 1 0,1 0 0,-1 0 0,1-1 0,-1 1 0,0 0 0,1 0 0,-1 0 0,0 0 0,1-1 0,-1 1 0,0 0 0,0 0 0,0 0 0,0 0 0,0 0 0,0 0 0,0-1 0,0 1 0,0 0 0,0 0 0,-1 1 0,0 1 0,0 1 0,0-1 0,-1 0 0,1 0 0,-1 0 0,0 0 0,0 0 0,0-1 0,0 1 0,0-1 0,-1 1 0,-3 2 0,0-1 0,0-1 0,0 0 0,0 0 0,-1 0 0,1-1 0,-1 0 0,1 0 0,-1-1 0,0 1 0,0-1 0,0-1 0,-10 0 0,-9-1 0,-53-11 0,-7 1 0,84 11 0,0 0 0,0 0 0,0 0 0,0 0 0,0 0 0,0 0 0,0-1 0,0 1 0,0-1 0,1 1 0,-1-1 0,0 0 0,0 1 0,0-1 0,1 0 0,-1 0 0,0 0 0,1-1 0,-1 1 0,1 0 0,0 0 0,-1-1 0,1 1 0,0-1 0,0 0 0,0 1 0,0-1 0,0 0 0,-1-2 0,-7-11 0,8 16 0,1-1 0,-1 0 0,1 0 0,-1 0 0,1 0 0,-1 1 0,1-1 0,-1 0 0,1 1 0,-1-1 0,1 0 0,-1 1 0,1-1 0,-1 0 0,1 1 0,0-1 0,-1 1 0,1-1 0,0 1 0,-1-1 0,1 1 0,0-1 0,0 1 0,0-1 0,-1 1 0,1 0 0,0-1 0,0 1 0,0-1 0,0 1 0,0-1 0,0 1 0,0 0 0,0 0 0,-1 1 0,1 0 0,-1 0 0,1 0 0,-1 0 0,1 1 0,0-1 0,0 0 0,0 0 0,0 0 0,0 0 0,0 1 0,2 2 0,0-3 0,0 1 0,0-1 0,0 0 0,1 0 0,-1 0 0,1 0 0,0 0 0,-1 0 0,1-1 0,0 1 0,0-1 0,0 0 0,0 0 0,0 0 0,0 0 0,1-1 0,2 1 0,57 4 0,-61-5 0,210-1 0,-255-14 0,21 13 0,0 1 0,0 1 0,0 1 0,0 1 0,0 0 0,0 2 0,0 1 0,-35 12 0,56-16 0,0-1 0,0 1 0,0-1 0,0 1 0,0-1 0,0 0 0,0 0 0,0 0 0,0 0 0,-1 1 0,1-1 0,0-1 0,0 1 0,0 0 0,0 0 0,0 0 0,0 0 0,0-1 0,0 1 0,0-1 0,0 1 0,0-1 0,0 1 0,0-1 0,-2-1 0,2 1 0,0-1 0,-1 0 0,1 0 0,0 0 0,0 1 0,1-1 0,-1 0 0,0 0 0,1-1 0,-1 1 0,1 0 0,-1-4 0,0-8 0,1-1 0,1 1 0,3-19 0,-3 24 0,-1 7 0,1 0 0,-1 0 0,0 1 0,1-1 0,0 0 0,-1 1 0,1-1 0,0 1 0,0-1 0,0 1 0,0-1 0,0 1 0,0 0 0,0-1 0,0 1 0,1 0 0,-1 0 0,0 0 0,1 0 0,-1 0 0,4-1 0,-1 0 0,1 0 0,0 0 0,0 1 0,0 0 0,0 0 0,0 0 0,8 0 0,3 1 0,0 1 0,-1 1 0,1 0 0,16 5 0,-13-4 0,1 0 0,0-1 0,0-1 0,26-2 0,-25 1 0,-1 0 0,0 0 0,34 7 0,-54-7 0,0 0 0,1 0 0,-1 0 0,0 0 0,1 0 0,-1 0 0,0 1 0,1-1 0,-1 0 0,0 0 0,0 0 0,1 0 0,-1 0 0,0 0 0,0 1 0,1-1 0,-1 0 0,0 0 0,0 0 0,0 1 0,1-1 0,-1 0 0,0 0 0,0 1 0,0-1 0,0 0 0,1 0 0,-1 1 0,0-1 0,0 0 0,0 1 0,0-1 0,0 0 0,0 1 0,0-1 0,0 0 0,0 0 0,0 1 0,0 0 0,-10 12 0,-28 18 0,27-23 0,6-4 0,-1-1 0,0 1 0,1-1 0,-2-1 0,1 1 0,0-1 0,0 0 0,-1 0 0,1-1 0,-1 0 0,-12 1 0,-76-5 0,78 1 0,16 2 0,-1 0 0,1 0 0,0 0 0,-1 0 0,1 0 0,0 0 0,-1-1 0,1 1 0,0-1 0,0 1 0,-1-1 0,1 1 0,0-1 0,0 0 0,0 1 0,-1-1 0,1 0 0,0 0 0,0 0 0,0 0 0,0-1 0,1 1 0,0 0 0,0 0 0,0 1 0,0-1 0,1 0 0,-1 0 0,0 1 0,1-1 0,-1 0 0,1 0 0,-1 1 0,1-1 0,-1 0 0,1 1 0,-1-1 0,1 0 0,-1 1 0,1-1 0,0 1 0,0-1 0,-1 1 0,1 0 0,0-1 0,0 1 0,-1-1 0,1 1 0,0 0 0,0 0 0,0 0 0,-1-1 0,1 1 0,0 0 0,0 0 0,1 0 0,27-11 0,-27 5 0,-20 1 0,-115-18 0,102 17 0,29 5 0,-1 0 0,1 1 0,0 0 0,-1-1 0,1 1 0,0 0 0,-1 0 0,1 1 0,-1-1 0,1 0 0,0 1 0,0-1 0,-1 1 0,1 0 0,0 0 0,0 0 0,0 0 0,0 0 0,0 0 0,0 0 0,0 1 0,0-1 0,0 1 0,0 0 0,1-1 0,-1 1 0,1 0 0,0 0 0,-1 0 0,1 0 0,0 0 0,-1 3 0,0-1 0,1 0 0,0 0 0,0 0 0,1 1 0,-1-1 0,1 0 0,0 0 0,0 0 0,0 0 0,1 0 0,0 0 0,-1 1 0,1-1 0,1 0 0,-1-1 0,0 1 0,1 0 0,3 6 0,-2-7 0,0 1 0,0-1 0,0 0 0,1 0 0,-1 0 0,0 0 0,1-1 0,0 1 0,0-1 0,0 0 0,0 0 0,0 0 0,0-1 0,0 1 0,1-1 0,-1 0 0,1 0 0,-1-1 0,5 1 0,15 0 0,1-1 0,34-3 0,-11 0 0,4 3-1365,-37 0-5461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8-15T04:43:34.419"/>
    </inkml:context>
    <inkml:brush xml:id="br0">
      <inkml:brushProperty name="width" value="0.05" units="cm"/>
      <inkml:brushProperty name="height" value="0.05" units="cm"/>
      <inkml:brushProperty name="color" value="#EAEAEA"/>
    </inkml:brush>
  </inkml:definitions>
  <inkml:trace contextRef="#ctx0" brushRef="#br0">1 3 24575,'64'-1'0,"-18"0"0,1 1 0,79 12 0,4 10 0,-88-19-1365,-20-2-5461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8-15T04:43:38.805"/>
    </inkml:context>
    <inkml:brush xml:id="br0">
      <inkml:brushProperty name="width" value="0.05" units="cm"/>
      <inkml:brushProperty name="height" value="0.05" units="cm"/>
      <inkml:brushProperty name="color" value="#EAEAEA"/>
    </inkml:brush>
  </inkml:definitions>
  <inkml:trace contextRef="#ctx0" brushRef="#br0">0 5 24575,'47'-2'0,"-31"1"0,1 0 0,-1 1 0,1 1 0,-1 0 0,18 4 0,-33-4 0,0-1 0,0 0 0,0 0 0,-1 1 0,1-1 0,0 0 0,0 1 0,-1-1 0,1 1 0,0-1 0,-1 1 0,1-1 0,0 1 0,-1-1 0,1 1 0,-1 0 0,1-1 0,-1 1 0,1 0 0,-1 0 0,0-1 0,1 1 0,-1 0 0,0 0 0,1 0 0,-1-1 0,0 1 0,0 0 0,0 0 0,0 0 0,0 0 0,0-1 0,0 1 0,0 0 0,0 0 0,0 0 0,-1-1 0,1 1 0,0 0 0,0 0 0,-1 0 0,1-1 0,0 1 0,-1 0 0,1 0 0,-1-1 0,1 1 0,-1-1 0,0 1 0,0 1 0,-39 41 0,27-31 0,7-5-195,0 1 0,0-1 0,1 1 0,0-1 0,0 2 0,-5 12 0,6-7-6631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8-15T04:43:54.894"/>
    </inkml:context>
    <inkml:brush xml:id="br0">
      <inkml:brushProperty name="width" value="0.05" units="cm"/>
      <inkml:brushProperty name="height" value="0.05" units="cm"/>
      <inkml:brushProperty name="color" value="#EAEAEA"/>
    </inkml:brush>
  </inkml:definitions>
  <inkml:trace contextRef="#ctx0" brushRef="#br0">50 0 24575,'0'3'0,"0"1"0,-3 0 0,-1 2 0,0 0 0,-2-1 0,-3-1 0,-3-2 0,0-4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8-15T04:44:13.418"/>
    </inkml:context>
    <inkml:brush xml:id="br0">
      <inkml:brushProperty name="width" value="0.05" units="cm"/>
      <inkml:brushProperty name="height" value="0.05" units="cm"/>
      <inkml:brushProperty name="color" value="#EAEAEA"/>
    </inkml:brush>
  </inkml:definitions>
  <inkml:trace contextRef="#ctx0" brushRef="#br0">0 0 24575,'0'3'0,"0"4"0,0 4 0,0 3 0,0 2 0,3 1 0,1 2 0,0 2 0,2-2 0,0-1 0,-1 0 0,-4-4 0,-5-4 0,-3-7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8-15T04:44:16.391"/>
    </inkml:context>
    <inkml:brush xml:id="br0">
      <inkml:brushProperty name="width" value="0.05" units="cm"/>
      <inkml:brushProperty name="height" value="0.05" units="cm"/>
      <inkml:brushProperty name="color" value="#EAEAEA"/>
    </inkml:brush>
  </inkml:definitions>
  <inkml:trace contextRef="#ctx0" brushRef="#br0">22 1 24575,'-3'0'0,"-4"3"0,-1 4 0,4 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8-15T04:45:36.893"/>
    </inkml:context>
    <inkml:brush xml:id="br0">
      <inkml:brushProperty name="width" value="0.035" units="cm"/>
      <inkml:brushProperty name="height" value="0.035" units="cm"/>
      <inkml:brushProperty name="color" value="#EAEAEA"/>
    </inkml:brush>
  </inkml:definitions>
  <inkml:trace contextRef="#ctx0" brushRef="#br0">17 21 24575,'141'-19'0,"-55"18"0,178 3 0,-258-1 0,0-1 0,-1 1 0,1 0 0,-1 0 0,1 0 0,-1 1 0,0 0 0,8 4 0,-12-6 0,0 1 0,0 0 0,0 0 0,0-1 0,0 1 0,0 0 0,0 0 0,-1 0 0,1 0 0,0 0 0,-1 0 0,1 0 0,-1 0 0,1 1 0,-1-1 0,1 0 0,-1 0 0,0 0 0,0 1 0,0-1 0,1 0 0,-1 0 0,0 0 0,0 1 0,-1-1 0,1 0 0,0 0 0,0 0 0,-1 1 0,1-1 0,0 0 0,-1 0 0,1 0 0,-1 0 0,0 0 0,1 0 0,-1 0 0,0 0 0,0 0 0,1 0 0,-1 0 0,0 0 0,0 0 0,-1 0 0,-14 18 0,-3 5 0,-1 0 0,-31 27 0,42-46 0,1-1 0,-1-1 0,0 0 0,0 0 0,0 0 0,0-1 0,0-1 0,-16 2 0,9-1 0,-41 3 12,0-2 0,-60-6 0,15 1-1413,87 2-5425</inkml:trace>
</inkml:ink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テキスト プレースホルダー 70"/>
          <p:cNvSpPr>
            <a:spLocks noGrp="1"/>
          </p:cNvSpPr>
          <p:nvPr>
            <p:ph type="body" sz="quarter" idx="10" hasCustomPrompt="1"/>
          </p:nvPr>
        </p:nvSpPr>
        <p:spPr>
          <a:xfrm>
            <a:off x="4708524" y="199869"/>
            <a:ext cx="2632075" cy="32911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038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lvl="0"/>
            <a:r>
              <a:rPr kumimoji="1" lang="en-US" altLang="zh-CN" dirty="0"/>
              <a:t>20XX</a:t>
            </a:r>
            <a:r>
              <a:rPr kumimoji="1" lang="zh-CN" altLang="en-US" dirty="0"/>
              <a:t>年 春号　〇月～〇月</a:t>
            </a:r>
            <a:endParaRPr kumimoji="1" lang="ja-JP" altLang="en-US" dirty="0"/>
          </a:p>
        </p:txBody>
      </p:sp>
      <p:sp>
        <p:nvSpPr>
          <p:cNvPr id="72" name="テキスト プレースホルダー 70"/>
          <p:cNvSpPr>
            <a:spLocks noGrp="1"/>
          </p:cNvSpPr>
          <p:nvPr>
            <p:ph type="body" sz="quarter" idx="11" hasCustomPrompt="1"/>
          </p:nvPr>
        </p:nvSpPr>
        <p:spPr>
          <a:xfrm rot="21104793">
            <a:off x="5588278" y="1023743"/>
            <a:ext cx="641272" cy="640215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入会費年会費</a:t>
            </a:r>
          </a:p>
        </p:txBody>
      </p:sp>
      <p:sp>
        <p:nvSpPr>
          <p:cNvPr id="73" name="テキスト プレースホルダー 70"/>
          <p:cNvSpPr>
            <a:spLocks noGrp="1"/>
          </p:cNvSpPr>
          <p:nvPr>
            <p:ph type="body" sz="quarter" idx="12" hasCustomPrompt="1"/>
          </p:nvPr>
        </p:nvSpPr>
        <p:spPr>
          <a:xfrm rot="21078415">
            <a:off x="6229899" y="905785"/>
            <a:ext cx="1120574" cy="64021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無料</a:t>
            </a:r>
            <a:r>
              <a:rPr kumimoji="1" lang="en-US" altLang="ja-JP" dirty="0"/>
              <a:t>!</a:t>
            </a:r>
            <a:endParaRPr kumimoji="1" lang="ja-JP" altLang="en-US" dirty="0"/>
          </a:p>
        </p:txBody>
      </p:sp>
      <p:sp>
        <p:nvSpPr>
          <p:cNvPr id="75" name="テキスト プレースホルダー 74"/>
          <p:cNvSpPr>
            <a:spLocks noGrp="1"/>
          </p:cNvSpPr>
          <p:nvPr>
            <p:ph type="body" sz="quarter" idx="13" hasCustomPrompt="1"/>
          </p:nvPr>
        </p:nvSpPr>
        <p:spPr>
          <a:xfrm>
            <a:off x="546893" y="2081213"/>
            <a:ext cx="3050382" cy="398054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ここにコース名を入れましょう</a:t>
            </a:r>
          </a:p>
        </p:txBody>
      </p:sp>
      <p:sp>
        <p:nvSpPr>
          <p:cNvPr id="76" name="テキスト プレースホルダー 74"/>
          <p:cNvSpPr>
            <a:spLocks noGrp="1"/>
          </p:cNvSpPr>
          <p:nvPr>
            <p:ph type="body" sz="quarter" idx="14" hasCustomPrompt="1"/>
          </p:nvPr>
        </p:nvSpPr>
        <p:spPr>
          <a:xfrm>
            <a:off x="4207668" y="2081213"/>
            <a:ext cx="3050382" cy="398054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ここにコース名を入れましょう</a:t>
            </a:r>
          </a:p>
        </p:txBody>
      </p:sp>
      <p:sp>
        <p:nvSpPr>
          <p:cNvPr id="80" name="テキスト プレースホルダー 79"/>
          <p:cNvSpPr>
            <a:spLocks noGrp="1"/>
          </p:cNvSpPr>
          <p:nvPr>
            <p:ph type="body" sz="quarter" idx="15" hasCustomPrompt="1"/>
          </p:nvPr>
        </p:nvSpPr>
        <p:spPr>
          <a:xfrm>
            <a:off x="1709736" y="2503888"/>
            <a:ext cx="2062164" cy="718139"/>
          </a:xfrm>
        </p:spPr>
        <p:txBody>
          <a:bodyPr>
            <a:noAutofit/>
          </a:bodyPr>
          <a:lstStyle>
            <a:lvl1pPr marL="0" marR="0" indent="0" algn="l" defTabSz="755934" rtl="0" eaLnBrk="1" fontAlgn="auto" latinLnBrk="0" hangingPunct="1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6038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marR="0" lvl="0" indent="0" algn="l" defTabSz="755934" rtl="0" eaLnBrk="1" fontAlgn="auto" latinLnBrk="0" hangingPunct="1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ここにコピーを入れましょう。ここにコピーを入れましょう。ここにコピーを入れましょう。</a:t>
            </a:r>
          </a:p>
          <a:p>
            <a:pPr lvl="0"/>
            <a:endParaRPr kumimoji="1" lang="ja-JP" altLang="en-US" dirty="0"/>
          </a:p>
        </p:txBody>
      </p:sp>
      <p:sp>
        <p:nvSpPr>
          <p:cNvPr id="81" name="テキスト プレースホルダー 79"/>
          <p:cNvSpPr>
            <a:spLocks noGrp="1"/>
          </p:cNvSpPr>
          <p:nvPr>
            <p:ph type="body" sz="quarter" idx="16" hasCustomPrompt="1"/>
          </p:nvPr>
        </p:nvSpPr>
        <p:spPr>
          <a:xfrm>
            <a:off x="1709736" y="3188886"/>
            <a:ext cx="1995489" cy="572682"/>
          </a:xfrm>
        </p:spPr>
        <p:txBody>
          <a:bodyPr>
            <a:noAutofit/>
          </a:bodyPr>
          <a:lstStyle>
            <a:lvl1pPr marL="0" marR="0" indent="0" algn="l" defTabSz="755934" rtl="0" eaLnBrk="1" fontAlgn="auto" latinLnBrk="0" hangingPunct="1">
              <a:lnSpc>
                <a:spcPts val="12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rgbClr val="6038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marR="0" lvl="0" indent="0" algn="l" defTabSz="755934" rtl="0" eaLnBrk="1" fontAlgn="auto" latinLnBrk="0" hangingPunct="1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講師：舞黒 マイコ　　　　　　受講料：</a:t>
            </a:r>
            <a:r>
              <a:rPr kumimoji="1" lang="en-US" altLang="ja-JP" dirty="0"/>
              <a:t>0,000</a:t>
            </a:r>
            <a:r>
              <a:rPr kumimoji="1" lang="ja-JP" altLang="en-US" dirty="0"/>
              <a:t>円（月〇回）　　開催日：〇曜日 </a:t>
            </a:r>
            <a:r>
              <a:rPr kumimoji="1" lang="en-US" altLang="ja-JP" dirty="0"/>
              <a:t>00:00</a:t>
            </a:r>
            <a:r>
              <a:rPr kumimoji="1" lang="ja-JP" altLang="en-US" dirty="0"/>
              <a:t>～</a:t>
            </a:r>
            <a:r>
              <a:rPr kumimoji="1" lang="en-US" altLang="ja-JP" dirty="0"/>
              <a:t>00:00</a:t>
            </a:r>
            <a:endParaRPr kumimoji="1" lang="ja-JP" altLang="en-US" dirty="0"/>
          </a:p>
        </p:txBody>
      </p:sp>
      <p:sp>
        <p:nvSpPr>
          <p:cNvPr id="84" name="図プレースホルダー 83"/>
          <p:cNvSpPr>
            <a:spLocks noGrp="1"/>
          </p:cNvSpPr>
          <p:nvPr>
            <p:ph type="pic" sz="quarter" idx="17" hasCustomPrompt="1"/>
          </p:nvPr>
        </p:nvSpPr>
        <p:spPr>
          <a:xfrm>
            <a:off x="314325" y="2503487"/>
            <a:ext cx="1381125" cy="1181100"/>
          </a:xfrm>
          <a:custGeom>
            <a:avLst/>
            <a:gdLst>
              <a:gd name="connsiteX0" fmla="*/ 0 w 1381125"/>
              <a:gd name="connsiteY0" fmla="*/ 0 h 1181100"/>
              <a:gd name="connsiteX1" fmla="*/ 1381125 w 1381125"/>
              <a:gd name="connsiteY1" fmla="*/ 0 h 1181100"/>
              <a:gd name="connsiteX2" fmla="*/ 1381125 w 1381125"/>
              <a:gd name="connsiteY2" fmla="*/ 1181100 h 1181100"/>
              <a:gd name="connsiteX3" fmla="*/ 0 w 1381125"/>
              <a:gd name="connsiteY3" fmla="*/ 1181100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1125" h="1181100">
                <a:moveTo>
                  <a:pt x="0" y="0"/>
                </a:moveTo>
                <a:lnTo>
                  <a:pt x="1381125" y="0"/>
                </a:lnTo>
                <a:lnTo>
                  <a:pt x="1381125" y="1181100"/>
                </a:lnTo>
                <a:lnTo>
                  <a:pt x="0" y="1181100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</p:spPr>
        <p:txBody>
          <a:bodyPr wrap="square">
            <a:noAutofit/>
          </a:bodyPr>
          <a:lstStyle>
            <a:lvl1pPr marL="0" indent="0" algn="ctr">
              <a:buNone/>
              <a:defRPr sz="11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写真を追加する</a:t>
            </a:r>
          </a:p>
        </p:txBody>
      </p:sp>
      <p:sp>
        <p:nvSpPr>
          <p:cNvPr id="85" name="テキスト プレースホルダー 79"/>
          <p:cNvSpPr>
            <a:spLocks noGrp="1"/>
          </p:cNvSpPr>
          <p:nvPr>
            <p:ph type="body" sz="quarter" idx="18" hasCustomPrompt="1"/>
          </p:nvPr>
        </p:nvSpPr>
        <p:spPr>
          <a:xfrm>
            <a:off x="5367336" y="2503888"/>
            <a:ext cx="2062164" cy="718139"/>
          </a:xfrm>
        </p:spPr>
        <p:txBody>
          <a:bodyPr>
            <a:noAutofit/>
          </a:bodyPr>
          <a:lstStyle>
            <a:lvl1pPr marL="0" marR="0" indent="0" algn="l" defTabSz="755934" rtl="0" eaLnBrk="1" fontAlgn="auto" latinLnBrk="0" hangingPunct="1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6038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marR="0" lvl="0" indent="0" algn="l" defTabSz="755934" rtl="0" eaLnBrk="1" fontAlgn="auto" latinLnBrk="0" hangingPunct="1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ここにコピーを入れましょう。ここにコピーを入れましょう。ここにコピーを入れましょう。</a:t>
            </a:r>
          </a:p>
          <a:p>
            <a:pPr lvl="0"/>
            <a:endParaRPr kumimoji="1" lang="ja-JP" altLang="en-US" dirty="0"/>
          </a:p>
        </p:txBody>
      </p:sp>
      <p:sp>
        <p:nvSpPr>
          <p:cNvPr id="86" name="テキスト プレースホルダー 79"/>
          <p:cNvSpPr>
            <a:spLocks noGrp="1"/>
          </p:cNvSpPr>
          <p:nvPr>
            <p:ph type="body" sz="quarter" idx="19" hasCustomPrompt="1"/>
          </p:nvPr>
        </p:nvSpPr>
        <p:spPr>
          <a:xfrm>
            <a:off x="5367336" y="3188886"/>
            <a:ext cx="1995489" cy="572682"/>
          </a:xfrm>
        </p:spPr>
        <p:txBody>
          <a:bodyPr>
            <a:noAutofit/>
          </a:bodyPr>
          <a:lstStyle>
            <a:lvl1pPr marL="0" marR="0" indent="0" algn="l" defTabSz="755934" rtl="0" eaLnBrk="1" fontAlgn="auto" latinLnBrk="0" hangingPunct="1">
              <a:lnSpc>
                <a:spcPts val="12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rgbClr val="6038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marR="0" lvl="0" indent="0" algn="l" defTabSz="755934" rtl="0" eaLnBrk="1" fontAlgn="auto" latinLnBrk="0" hangingPunct="1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講師：舞黒 マイコ　　　　　　受講料：</a:t>
            </a:r>
            <a:r>
              <a:rPr kumimoji="1" lang="en-US" altLang="ja-JP" dirty="0"/>
              <a:t>0,000</a:t>
            </a:r>
            <a:r>
              <a:rPr kumimoji="1" lang="ja-JP" altLang="en-US" dirty="0"/>
              <a:t>円（月〇回）　　開催日：〇曜日 </a:t>
            </a:r>
            <a:r>
              <a:rPr kumimoji="1" lang="en-US" altLang="ja-JP" dirty="0"/>
              <a:t>00:00</a:t>
            </a:r>
            <a:r>
              <a:rPr kumimoji="1" lang="ja-JP" altLang="en-US" dirty="0"/>
              <a:t>～</a:t>
            </a:r>
            <a:r>
              <a:rPr kumimoji="1" lang="en-US" altLang="ja-JP" dirty="0"/>
              <a:t>00:00</a:t>
            </a:r>
            <a:endParaRPr kumimoji="1" lang="ja-JP" altLang="en-US" dirty="0"/>
          </a:p>
        </p:txBody>
      </p:sp>
      <p:sp>
        <p:nvSpPr>
          <p:cNvPr id="87" name="図プレースホルダー 86"/>
          <p:cNvSpPr>
            <a:spLocks noGrp="1"/>
          </p:cNvSpPr>
          <p:nvPr>
            <p:ph type="pic" sz="quarter" idx="20" hasCustomPrompt="1"/>
          </p:nvPr>
        </p:nvSpPr>
        <p:spPr>
          <a:xfrm>
            <a:off x="3971925" y="2503487"/>
            <a:ext cx="1381125" cy="1181100"/>
          </a:xfrm>
          <a:custGeom>
            <a:avLst/>
            <a:gdLst>
              <a:gd name="connsiteX0" fmla="*/ 0 w 1381125"/>
              <a:gd name="connsiteY0" fmla="*/ 0 h 1181100"/>
              <a:gd name="connsiteX1" fmla="*/ 1381125 w 1381125"/>
              <a:gd name="connsiteY1" fmla="*/ 0 h 1181100"/>
              <a:gd name="connsiteX2" fmla="*/ 1381125 w 1381125"/>
              <a:gd name="connsiteY2" fmla="*/ 1181100 h 1181100"/>
              <a:gd name="connsiteX3" fmla="*/ 0 w 1381125"/>
              <a:gd name="connsiteY3" fmla="*/ 1181100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1125" h="1181100">
                <a:moveTo>
                  <a:pt x="0" y="0"/>
                </a:moveTo>
                <a:lnTo>
                  <a:pt x="1381125" y="0"/>
                </a:lnTo>
                <a:lnTo>
                  <a:pt x="1381125" y="1181100"/>
                </a:lnTo>
                <a:lnTo>
                  <a:pt x="0" y="118110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ctr"/>
          </a:blipFill>
        </p:spPr>
        <p:txBody>
          <a:bodyPr wrap="square">
            <a:noAutofit/>
          </a:bodyPr>
          <a:lstStyle>
            <a:lvl1pPr marL="0" indent="0" algn="ctr">
              <a:buNone/>
              <a:defRPr sz="11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写真を追加する</a:t>
            </a:r>
          </a:p>
        </p:txBody>
      </p:sp>
      <p:sp>
        <p:nvSpPr>
          <p:cNvPr id="112" name="テキスト プレースホルダー 74"/>
          <p:cNvSpPr>
            <a:spLocks noGrp="1"/>
          </p:cNvSpPr>
          <p:nvPr>
            <p:ph type="body" sz="quarter" idx="21" hasCustomPrompt="1"/>
          </p:nvPr>
        </p:nvSpPr>
        <p:spPr>
          <a:xfrm>
            <a:off x="546893" y="3919538"/>
            <a:ext cx="3050382" cy="398054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ここにコース名を入れましょう</a:t>
            </a:r>
          </a:p>
        </p:txBody>
      </p:sp>
      <p:sp>
        <p:nvSpPr>
          <p:cNvPr id="113" name="テキスト プレースホルダー 74"/>
          <p:cNvSpPr>
            <a:spLocks noGrp="1"/>
          </p:cNvSpPr>
          <p:nvPr>
            <p:ph type="body" sz="quarter" idx="22" hasCustomPrompt="1"/>
          </p:nvPr>
        </p:nvSpPr>
        <p:spPr>
          <a:xfrm>
            <a:off x="4207668" y="3919538"/>
            <a:ext cx="3050382" cy="398054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ここにコース名を入れましょう</a:t>
            </a:r>
          </a:p>
        </p:txBody>
      </p:sp>
      <p:sp>
        <p:nvSpPr>
          <p:cNvPr id="114" name="テキスト プレースホルダー 79"/>
          <p:cNvSpPr>
            <a:spLocks noGrp="1"/>
          </p:cNvSpPr>
          <p:nvPr>
            <p:ph type="body" sz="quarter" idx="23" hasCustomPrompt="1"/>
          </p:nvPr>
        </p:nvSpPr>
        <p:spPr>
          <a:xfrm>
            <a:off x="1709736" y="4342213"/>
            <a:ext cx="2062164" cy="718139"/>
          </a:xfrm>
        </p:spPr>
        <p:txBody>
          <a:bodyPr>
            <a:noAutofit/>
          </a:bodyPr>
          <a:lstStyle>
            <a:lvl1pPr marL="0" marR="0" indent="0" algn="l" defTabSz="755934" rtl="0" eaLnBrk="1" fontAlgn="auto" latinLnBrk="0" hangingPunct="1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6038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marR="0" lvl="0" indent="0" algn="l" defTabSz="755934" rtl="0" eaLnBrk="1" fontAlgn="auto" latinLnBrk="0" hangingPunct="1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ここにコピーを入れましょう。ここにコピーを入れましょう。ここにコピーを入れましょう。</a:t>
            </a:r>
          </a:p>
          <a:p>
            <a:pPr lvl="0"/>
            <a:endParaRPr kumimoji="1" lang="ja-JP" altLang="en-US" dirty="0"/>
          </a:p>
        </p:txBody>
      </p:sp>
      <p:sp>
        <p:nvSpPr>
          <p:cNvPr id="115" name="テキスト プレースホルダー 79"/>
          <p:cNvSpPr>
            <a:spLocks noGrp="1"/>
          </p:cNvSpPr>
          <p:nvPr>
            <p:ph type="body" sz="quarter" idx="24" hasCustomPrompt="1"/>
          </p:nvPr>
        </p:nvSpPr>
        <p:spPr>
          <a:xfrm>
            <a:off x="1709736" y="5027211"/>
            <a:ext cx="1995489" cy="572682"/>
          </a:xfrm>
        </p:spPr>
        <p:txBody>
          <a:bodyPr>
            <a:noAutofit/>
          </a:bodyPr>
          <a:lstStyle>
            <a:lvl1pPr marL="0" marR="0" indent="0" algn="l" defTabSz="755934" rtl="0" eaLnBrk="1" fontAlgn="auto" latinLnBrk="0" hangingPunct="1">
              <a:lnSpc>
                <a:spcPts val="12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rgbClr val="6038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marR="0" lvl="0" indent="0" algn="l" defTabSz="755934" rtl="0" eaLnBrk="1" fontAlgn="auto" latinLnBrk="0" hangingPunct="1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講師：舞黒 マイコ　　　　　　受講料：</a:t>
            </a:r>
            <a:r>
              <a:rPr kumimoji="1" lang="en-US" altLang="ja-JP" dirty="0"/>
              <a:t>0,000</a:t>
            </a:r>
            <a:r>
              <a:rPr kumimoji="1" lang="ja-JP" altLang="en-US" dirty="0"/>
              <a:t>円（月〇回）　　開催日：〇曜日 </a:t>
            </a:r>
            <a:r>
              <a:rPr kumimoji="1" lang="en-US" altLang="ja-JP" dirty="0"/>
              <a:t>00:00</a:t>
            </a:r>
            <a:r>
              <a:rPr kumimoji="1" lang="ja-JP" altLang="en-US" dirty="0"/>
              <a:t>～</a:t>
            </a:r>
            <a:r>
              <a:rPr kumimoji="1" lang="en-US" altLang="ja-JP" dirty="0"/>
              <a:t>00:00</a:t>
            </a:r>
            <a:endParaRPr kumimoji="1" lang="ja-JP" altLang="en-US" dirty="0"/>
          </a:p>
        </p:txBody>
      </p:sp>
      <p:sp>
        <p:nvSpPr>
          <p:cNvPr id="116" name="図プレースホルダー 115"/>
          <p:cNvSpPr>
            <a:spLocks noGrp="1"/>
          </p:cNvSpPr>
          <p:nvPr>
            <p:ph type="pic" sz="quarter" idx="25" hasCustomPrompt="1"/>
          </p:nvPr>
        </p:nvSpPr>
        <p:spPr>
          <a:xfrm>
            <a:off x="314325" y="4341812"/>
            <a:ext cx="1381125" cy="1181100"/>
          </a:xfrm>
          <a:custGeom>
            <a:avLst/>
            <a:gdLst>
              <a:gd name="connsiteX0" fmla="*/ 0 w 1381125"/>
              <a:gd name="connsiteY0" fmla="*/ 0 h 1181100"/>
              <a:gd name="connsiteX1" fmla="*/ 1381125 w 1381125"/>
              <a:gd name="connsiteY1" fmla="*/ 0 h 1181100"/>
              <a:gd name="connsiteX2" fmla="*/ 1381125 w 1381125"/>
              <a:gd name="connsiteY2" fmla="*/ 1181100 h 1181100"/>
              <a:gd name="connsiteX3" fmla="*/ 0 w 1381125"/>
              <a:gd name="connsiteY3" fmla="*/ 1181100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1125" h="1181100">
                <a:moveTo>
                  <a:pt x="0" y="0"/>
                </a:moveTo>
                <a:lnTo>
                  <a:pt x="1381125" y="0"/>
                </a:lnTo>
                <a:lnTo>
                  <a:pt x="1381125" y="1181100"/>
                </a:lnTo>
                <a:lnTo>
                  <a:pt x="0" y="118110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ctr"/>
          </a:blipFill>
        </p:spPr>
        <p:txBody>
          <a:bodyPr wrap="square">
            <a:noAutofit/>
          </a:bodyPr>
          <a:lstStyle>
            <a:lvl1pPr marL="0" indent="0" algn="ctr">
              <a:buNone/>
              <a:defRPr sz="11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写真を追加する</a:t>
            </a:r>
          </a:p>
        </p:txBody>
      </p:sp>
      <p:sp>
        <p:nvSpPr>
          <p:cNvPr id="117" name="テキスト プレースホルダー 79"/>
          <p:cNvSpPr>
            <a:spLocks noGrp="1"/>
          </p:cNvSpPr>
          <p:nvPr>
            <p:ph type="body" sz="quarter" idx="26" hasCustomPrompt="1"/>
          </p:nvPr>
        </p:nvSpPr>
        <p:spPr>
          <a:xfrm>
            <a:off x="5367336" y="4342213"/>
            <a:ext cx="2062164" cy="718139"/>
          </a:xfrm>
        </p:spPr>
        <p:txBody>
          <a:bodyPr>
            <a:noAutofit/>
          </a:bodyPr>
          <a:lstStyle>
            <a:lvl1pPr marL="0" marR="0" indent="0" algn="l" defTabSz="755934" rtl="0" eaLnBrk="1" fontAlgn="auto" latinLnBrk="0" hangingPunct="1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6038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marR="0" lvl="0" indent="0" algn="l" defTabSz="755934" rtl="0" eaLnBrk="1" fontAlgn="auto" latinLnBrk="0" hangingPunct="1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ここにコピーを入れましょう。ここにコピーを入れましょう。ここにコピーを入れましょう。</a:t>
            </a:r>
          </a:p>
          <a:p>
            <a:pPr lvl="0"/>
            <a:endParaRPr kumimoji="1" lang="ja-JP" altLang="en-US" dirty="0"/>
          </a:p>
        </p:txBody>
      </p:sp>
      <p:sp>
        <p:nvSpPr>
          <p:cNvPr id="118" name="テキスト プレースホルダー 79"/>
          <p:cNvSpPr>
            <a:spLocks noGrp="1"/>
          </p:cNvSpPr>
          <p:nvPr>
            <p:ph type="body" sz="quarter" idx="27" hasCustomPrompt="1"/>
          </p:nvPr>
        </p:nvSpPr>
        <p:spPr>
          <a:xfrm>
            <a:off x="5367336" y="5027211"/>
            <a:ext cx="1995489" cy="572682"/>
          </a:xfrm>
        </p:spPr>
        <p:txBody>
          <a:bodyPr>
            <a:noAutofit/>
          </a:bodyPr>
          <a:lstStyle>
            <a:lvl1pPr marL="0" marR="0" indent="0" algn="l" defTabSz="755934" rtl="0" eaLnBrk="1" fontAlgn="auto" latinLnBrk="0" hangingPunct="1">
              <a:lnSpc>
                <a:spcPts val="12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rgbClr val="6038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marR="0" lvl="0" indent="0" algn="l" defTabSz="755934" rtl="0" eaLnBrk="1" fontAlgn="auto" latinLnBrk="0" hangingPunct="1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講師：舞黒 マイコ　　　　　　受講料：</a:t>
            </a:r>
            <a:r>
              <a:rPr kumimoji="1" lang="en-US" altLang="ja-JP" dirty="0"/>
              <a:t>0,000</a:t>
            </a:r>
            <a:r>
              <a:rPr kumimoji="1" lang="ja-JP" altLang="en-US" dirty="0"/>
              <a:t>円（月〇回）　　開催日：〇曜日 </a:t>
            </a:r>
            <a:r>
              <a:rPr kumimoji="1" lang="en-US" altLang="ja-JP" dirty="0"/>
              <a:t>00:00</a:t>
            </a:r>
            <a:r>
              <a:rPr kumimoji="1" lang="ja-JP" altLang="en-US" dirty="0"/>
              <a:t>～</a:t>
            </a:r>
            <a:r>
              <a:rPr kumimoji="1" lang="en-US" altLang="ja-JP" dirty="0"/>
              <a:t>00:00</a:t>
            </a:r>
            <a:endParaRPr kumimoji="1" lang="ja-JP" altLang="en-US" dirty="0"/>
          </a:p>
        </p:txBody>
      </p:sp>
      <p:sp>
        <p:nvSpPr>
          <p:cNvPr id="119" name="図プレースホルダー 118"/>
          <p:cNvSpPr>
            <a:spLocks noGrp="1"/>
          </p:cNvSpPr>
          <p:nvPr>
            <p:ph type="pic" sz="quarter" idx="28" hasCustomPrompt="1"/>
          </p:nvPr>
        </p:nvSpPr>
        <p:spPr>
          <a:xfrm>
            <a:off x="3971925" y="4341812"/>
            <a:ext cx="1381125" cy="1181100"/>
          </a:xfrm>
          <a:custGeom>
            <a:avLst/>
            <a:gdLst>
              <a:gd name="connsiteX0" fmla="*/ 0 w 1381125"/>
              <a:gd name="connsiteY0" fmla="*/ 0 h 1181100"/>
              <a:gd name="connsiteX1" fmla="*/ 1381125 w 1381125"/>
              <a:gd name="connsiteY1" fmla="*/ 0 h 1181100"/>
              <a:gd name="connsiteX2" fmla="*/ 1381125 w 1381125"/>
              <a:gd name="connsiteY2" fmla="*/ 1181100 h 1181100"/>
              <a:gd name="connsiteX3" fmla="*/ 0 w 1381125"/>
              <a:gd name="connsiteY3" fmla="*/ 1181100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1125" h="1181100">
                <a:moveTo>
                  <a:pt x="0" y="0"/>
                </a:moveTo>
                <a:lnTo>
                  <a:pt x="1381125" y="0"/>
                </a:lnTo>
                <a:lnTo>
                  <a:pt x="1381125" y="1181100"/>
                </a:lnTo>
                <a:lnTo>
                  <a:pt x="0" y="1181100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</p:spPr>
        <p:txBody>
          <a:bodyPr wrap="square">
            <a:noAutofit/>
          </a:bodyPr>
          <a:lstStyle>
            <a:lvl1pPr marL="0" indent="0" algn="ctr">
              <a:buNone/>
              <a:defRPr sz="11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写真を追加する</a:t>
            </a:r>
          </a:p>
        </p:txBody>
      </p:sp>
      <p:sp>
        <p:nvSpPr>
          <p:cNvPr id="128" name="テキスト プレースホルダー 74"/>
          <p:cNvSpPr>
            <a:spLocks noGrp="1"/>
          </p:cNvSpPr>
          <p:nvPr>
            <p:ph type="body" sz="quarter" idx="29" hasCustomPrompt="1"/>
          </p:nvPr>
        </p:nvSpPr>
        <p:spPr>
          <a:xfrm>
            <a:off x="546893" y="5761246"/>
            <a:ext cx="3050382" cy="398054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ここにコース名を入れましょう</a:t>
            </a:r>
          </a:p>
        </p:txBody>
      </p:sp>
      <p:sp>
        <p:nvSpPr>
          <p:cNvPr id="129" name="テキスト プレースホルダー 74"/>
          <p:cNvSpPr>
            <a:spLocks noGrp="1"/>
          </p:cNvSpPr>
          <p:nvPr>
            <p:ph type="body" sz="quarter" idx="30" hasCustomPrompt="1"/>
          </p:nvPr>
        </p:nvSpPr>
        <p:spPr>
          <a:xfrm>
            <a:off x="4207668" y="5761246"/>
            <a:ext cx="3050382" cy="398054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ここにコース名を入れましょう</a:t>
            </a:r>
          </a:p>
        </p:txBody>
      </p:sp>
      <p:sp>
        <p:nvSpPr>
          <p:cNvPr id="130" name="テキスト プレースホルダー 79"/>
          <p:cNvSpPr>
            <a:spLocks noGrp="1"/>
          </p:cNvSpPr>
          <p:nvPr>
            <p:ph type="body" sz="quarter" idx="31" hasCustomPrompt="1"/>
          </p:nvPr>
        </p:nvSpPr>
        <p:spPr>
          <a:xfrm>
            <a:off x="1709736" y="6183921"/>
            <a:ext cx="2062164" cy="718139"/>
          </a:xfrm>
        </p:spPr>
        <p:txBody>
          <a:bodyPr>
            <a:noAutofit/>
          </a:bodyPr>
          <a:lstStyle>
            <a:lvl1pPr marL="0" marR="0" indent="0" algn="l" defTabSz="755934" rtl="0" eaLnBrk="1" fontAlgn="auto" latinLnBrk="0" hangingPunct="1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6038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marR="0" lvl="0" indent="0" algn="l" defTabSz="755934" rtl="0" eaLnBrk="1" fontAlgn="auto" latinLnBrk="0" hangingPunct="1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ここにコピーを入れましょう。ここにコピーを入れましょう。ここにコピーを入れましょう。</a:t>
            </a:r>
          </a:p>
          <a:p>
            <a:pPr lvl="0"/>
            <a:endParaRPr kumimoji="1" lang="ja-JP" altLang="en-US" dirty="0"/>
          </a:p>
        </p:txBody>
      </p:sp>
      <p:sp>
        <p:nvSpPr>
          <p:cNvPr id="131" name="テキスト プレースホルダー 79"/>
          <p:cNvSpPr>
            <a:spLocks noGrp="1"/>
          </p:cNvSpPr>
          <p:nvPr>
            <p:ph type="body" sz="quarter" idx="32" hasCustomPrompt="1"/>
          </p:nvPr>
        </p:nvSpPr>
        <p:spPr>
          <a:xfrm>
            <a:off x="1709736" y="6868919"/>
            <a:ext cx="1995489" cy="572682"/>
          </a:xfrm>
        </p:spPr>
        <p:txBody>
          <a:bodyPr>
            <a:noAutofit/>
          </a:bodyPr>
          <a:lstStyle>
            <a:lvl1pPr marL="0" marR="0" indent="0" algn="l" defTabSz="755934" rtl="0" eaLnBrk="1" fontAlgn="auto" latinLnBrk="0" hangingPunct="1">
              <a:lnSpc>
                <a:spcPts val="12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rgbClr val="6038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marR="0" lvl="0" indent="0" algn="l" defTabSz="755934" rtl="0" eaLnBrk="1" fontAlgn="auto" latinLnBrk="0" hangingPunct="1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講師：舞黒 マイコ　　　　　　受講料：</a:t>
            </a:r>
            <a:r>
              <a:rPr kumimoji="1" lang="en-US" altLang="ja-JP" dirty="0"/>
              <a:t>0,000</a:t>
            </a:r>
            <a:r>
              <a:rPr kumimoji="1" lang="ja-JP" altLang="en-US" dirty="0"/>
              <a:t>円（月〇回）　　開催日：〇曜日 </a:t>
            </a:r>
            <a:r>
              <a:rPr kumimoji="1" lang="en-US" altLang="ja-JP" dirty="0"/>
              <a:t>00:00</a:t>
            </a:r>
            <a:r>
              <a:rPr kumimoji="1" lang="ja-JP" altLang="en-US" dirty="0"/>
              <a:t>～</a:t>
            </a:r>
            <a:r>
              <a:rPr kumimoji="1" lang="en-US" altLang="ja-JP" dirty="0"/>
              <a:t>00:00</a:t>
            </a:r>
            <a:endParaRPr kumimoji="1" lang="ja-JP" altLang="en-US" dirty="0"/>
          </a:p>
        </p:txBody>
      </p:sp>
      <p:sp>
        <p:nvSpPr>
          <p:cNvPr id="132" name="図プレースホルダー 131"/>
          <p:cNvSpPr>
            <a:spLocks noGrp="1"/>
          </p:cNvSpPr>
          <p:nvPr>
            <p:ph type="pic" sz="quarter" idx="33" hasCustomPrompt="1"/>
          </p:nvPr>
        </p:nvSpPr>
        <p:spPr>
          <a:xfrm>
            <a:off x="314325" y="6183520"/>
            <a:ext cx="1381125" cy="1181100"/>
          </a:xfrm>
          <a:custGeom>
            <a:avLst/>
            <a:gdLst>
              <a:gd name="connsiteX0" fmla="*/ 0 w 1381125"/>
              <a:gd name="connsiteY0" fmla="*/ 0 h 1181100"/>
              <a:gd name="connsiteX1" fmla="*/ 1381125 w 1381125"/>
              <a:gd name="connsiteY1" fmla="*/ 0 h 1181100"/>
              <a:gd name="connsiteX2" fmla="*/ 1381125 w 1381125"/>
              <a:gd name="connsiteY2" fmla="*/ 1181100 h 1181100"/>
              <a:gd name="connsiteX3" fmla="*/ 0 w 1381125"/>
              <a:gd name="connsiteY3" fmla="*/ 1181100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1125" h="1181100">
                <a:moveTo>
                  <a:pt x="0" y="0"/>
                </a:moveTo>
                <a:lnTo>
                  <a:pt x="1381125" y="0"/>
                </a:lnTo>
                <a:lnTo>
                  <a:pt x="1381125" y="1181100"/>
                </a:lnTo>
                <a:lnTo>
                  <a:pt x="0" y="1181100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</p:spPr>
        <p:txBody>
          <a:bodyPr wrap="square">
            <a:noAutofit/>
          </a:bodyPr>
          <a:lstStyle>
            <a:lvl1pPr marL="0" indent="0" algn="ctr">
              <a:buNone/>
              <a:defRPr sz="11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写真を追加する</a:t>
            </a:r>
          </a:p>
        </p:txBody>
      </p:sp>
      <p:sp>
        <p:nvSpPr>
          <p:cNvPr id="133" name="テキスト プレースホルダー 79"/>
          <p:cNvSpPr>
            <a:spLocks noGrp="1"/>
          </p:cNvSpPr>
          <p:nvPr>
            <p:ph type="body" sz="quarter" idx="34" hasCustomPrompt="1"/>
          </p:nvPr>
        </p:nvSpPr>
        <p:spPr>
          <a:xfrm>
            <a:off x="5367336" y="6183921"/>
            <a:ext cx="2062164" cy="718139"/>
          </a:xfrm>
        </p:spPr>
        <p:txBody>
          <a:bodyPr>
            <a:noAutofit/>
          </a:bodyPr>
          <a:lstStyle>
            <a:lvl1pPr marL="0" marR="0" indent="0" algn="l" defTabSz="755934" rtl="0" eaLnBrk="1" fontAlgn="auto" latinLnBrk="0" hangingPunct="1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6038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marR="0" lvl="0" indent="0" algn="l" defTabSz="755934" rtl="0" eaLnBrk="1" fontAlgn="auto" latinLnBrk="0" hangingPunct="1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ここにコピーを入れましょう。ここにコピーを入れましょう。ここにコピーを入れましょう。</a:t>
            </a:r>
          </a:p>
          <a:p>
            <a:pPr lvl="0"/>
            <a:endParaRPr kumimoji="1" lang="ja-JP" altLang="en-US" dirty="0"/>
          </a:p>
        </p:txBody>
      </p:sp>
      <p:sp>
        <p:nvSpPr>
          <p:cNvPr id="134" name="テキスト プレースホルダー 79"/>
          <p:cNvSpPr>
            <a:spLocks noGrp="1"/>
          </p:cNvSpPr>
          <p:nvPr>
            <p:ph type="body" sz="quarter" idx="35" hasCustomPrompt="1"/>
          </p:nvPr>
        </p:nvSpPr>
        <p:spPr>
          <a:xfrm>
            <a:off x="5367336" y="6868919"/>
            <a:ext cx="1995489" cy="572682"/>
          </a:xfrm>
        </p:spPr>
        <p:txBody>
          <a:bodyPr>
            <a:noAutofit/>
          </a:bodyPr>
          <a:lstStyle>
            <a:lvl1pPr marL="0" marR="0" indent="0" algn="l" defTabSz="755934" rtl="0" eaLnBrk="1" fontAlgn="auto" latinLnBrk="0" hangingPunct="1">
              <a:lnSpc>
                <a:spcPts val="12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rgbClr val="6038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marR="0" lvl="0" indent="0" algn="l" defTabSz="755934" rtl="0" eaLnBrk="1" fontAlgn="auto" latinLnBrk="0" hangingPunct="1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講師：舞黒 マイコ　　　　　　受講料：</a:t>
            </a:r>
            <a:r>
              <a:rPr kumimoji="1" lang="en-US" altLang="ja-JP" dirty="0"/>
              <a:t>0,000</a:t>
            </a:r>
            <a:r>
              <a:rPr kumimoji="1" lang="ja-JP" altLang="en-US" dirty="0"/>
              <a:t>円（月〇回）　　開催日：〇曜日 </a:t>
            </a:r>
            <a:r>
              <a:rPr kumimoji="1" lang="en-US" altLang="ja-JP" dirty="0"/>
              <a:t>00:00</a:t>
            </a:r>
            <a:r>
              <a:rPr kumimoji="1" lang="ja-JP" altLang="en-US" dirty="0"/>
              <a:t>～</a:t>
            </a:r>
            <a:r>
              <a:rPr kumimoji="1" lang="en-US" altLang="ja-JP" dirty="0"/>
              <a:t>00:00</a:t>
            </a:r>
            <a:endParaRPr kumimoji="1" lang="ja-JP" altLang="en-US" dirty="0"/>
          </a:p>
        </p:txBody>
      </p:sp>
      <p:sp>
        <p:nvSpPr>
          <p:cNvPr id="135" name="図プレースホルダー 134"/>
          <p:cNvSpPr>
            <a:spLocks noGrp="1"/>
          </p:cNvSpPr>
          <p:nvPr>
            <p:ph type="pic" sz="quarter" idx="36" hasCustomPrompt="1"/>
          </p:nvPr>
        </p:nvSpPr>
        <p:spPr>
          <a:xfrm>
            <a:off x="3971925" y="6183520"/>
            <a:ext cx="1381125" cy="1181100"/>
          </a:xfrm>
          <a:custGeom>
            <a:avLst/>
            <a:gdLst>
              <a:gd name="connsiteX0" fmla="*/ 0 w 1381125"/>
              <a:gd name="connsiteY0" fmla="*/ 0 h 1181100"/>
              <a:gd name="connsiteX1" fmla="*/ 1381125 w 1381125"/>
              <a:gd name="connsiteY1" fmla="*/ 0 h 1181100"/>
              <a:gd name="connsiteX2" fmla="*/ 1381125 w 1381125"/>
              <a:gd name="connsiteY2" fmla="*/ 1181100 h 1181100"/>
              <a:gd name="connsiteX3" fmla="*/ 0 w 1381125"/>
              <a:gd name="connsiteY3" fmla="*/ 1181100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1125" h="1181100">
                <a:moveTo>
                  <a:pt x="0" y="0"/>
                </a:moveTo>
                <a:lnTo>
                  <a:pt x="1381125" y="0"/>
                </a:lnTo>
                <a:lnTo>
                  <a:pt x="1381125" y="1181100"/>
                </a:lnTo>
                <a:lnTo>
                  <a:pt x="0" y="118110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ctr"/>
          </a:blipFill>
        </p:spPr>
        <p:txBody>
          <a:bodyPr wrap="square">
            <a:noAutofit/>
          </a:bodyPr>
          <a:lstStyle>
            <a:lvl1pPr marL="0" indent="0" algn="ctr">
              <a:buNone/>
              <a:defRPr sz="11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写真を追加する</a:t>
            </a:r>
          </a:p>
        </p:txBody>
      </p:sp>
      <p:sp>
        <p:nvSpPr>
          <p:cNvPr id="144" name="テキスト プレースホルダー 74"/>
          <p:cNvSpPr>
            <a:spLocks noGrp="1"/>
          </p:cNvSpPr>
          <p:nvPr>
            <p:ph type="body" sz="quarter" idx="37" hasCustomPrompt="1"/>
          </p:nvPr>
        </p:nvSpPr>
        <p:spPr>
          <a:xfrm>
            <a:off x="546893" y="7603355"/>
            <a:ext cx="3050382" cy="398054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ここにコース名を入れましょう</a:t>
            </a:r>
          </a:p>
        </p:txBody>
      </p:sp>
      <p:sp>
        <p:nvSpPr>
          <p:cNvPr id="145" name="テキスト プレースホルダー 74"/>
          <p:cNvSpPr>
            <a:spLocks noGrp="1"/>
          </p:cNvSpPr>
          <p:nvPr>
            <p:ph type="body" sz="quarter" idx="38" hasCustomPrompt="1"/>
          </p:nvPr>
        </p:nvSpPr>
        <p:spPr>
          <a:xfrm>
            <a:off x="4207668" y="7603355"/>
            <a:ext cx="3050382" cy="398054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ここにコース名を入れましょう</a:t>
            </a:r>
          </a:p>
        </p:txBody>
      </p:sp>
      <p:sp>
        <p:nvSpPr>
          <p:cNvPr id="146" name="テキスト プレースホルダー 79"/>
          <p:cNvSpPr>
            <a:spLocks noGrp="1"/>
          </p:cNvSpPr>
          <p:nvPr>
            <p:ph type="body" sz="quarter" idx="39" hasCustomPrompt="1"/>
          </p:nvPr>
        </p:nvSpPr>
        <p:spPr>
          <a:xfrm>
            <a:off x="1709736" y="8026030"/>
            <a:ext cx="2062164" cy="718139"/>
          </a:xfrm>
        </p:spPr>
        <p:txBody>
          <a:bodyPr>
            <a:noAutofit/>
          </a:bodyPr>
          <a:lstStyle>
            <a:lvl1pPr marL="0" marR="0" indent="0" algn="l" defTabSz="755934" rtl="0" eaLnBrk="1" fontAlgn="auto" latinLnBrk="0" hangingPunct="1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6038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marR="0" lvl="0" indent="0" algn="l" defTabSz="755934" rtl="0" eaLnBrk="1" fontAlgn="auto" latinLnBrk="0" hangingPunct="1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ここにコピーを入れましょう。ここにコピーを入れましょう。ここにコピーを入れましょう。</a:t>
            </a:r>
          </a:p>
          <a:p>
            <a:pPr lvl="0"/>
            <a:endParaRPr kumimoji="1" lang="ja-JP" altLang="en-US" dirty="0"/>
          </a:p>
        </p:txBody>
      </p:sp>
      <p:sp>
        <p:nvSpPr>
          <p:cNvPr id="147" name="テキスト プレースホルダー 79"/>
          <p:cNvSpPr>
            <a:spLocks noGrp="1"/>
          </p:cNvSpPr>
          <p:nvPr>
            <p:ph type="body" sz="quarter" idx="40" hasCustomPrompt="1"/>
          </p:nvPr>
        </p:nvSpPr>
        <p:spPr>
          <a:xfrm>
            <a:off x="1709736" y="8711028"/>
            <a:ext cx="1995489" cy="572682"/>
          </a:xfrm>
        </p:spPr>
        <p:txBody>
          <a:bodyPr>
            <a:noAutofit/>
          </a:bodyPr>
          <a:lstStyle>
            <a:lvl1pPr marL="0" marR="0" indent="0" algn="l" defTabSz="755934" rtl="0" eaLnBrk="1" fontAlgn="auto" latinLnBrk="0" hangingPunct="1">
              <a:lnSpc>
                <a:spcPts val="12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rgbClr val="6038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marR="0" lvl="0" indent="0" algn="l" defTabSz="755934" rtl="0" eaLnBrk="1" fontAlgn="auto" latinLnBrk="0" hangingPunct="1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講師：舞黒 マイコ　　　　　　受講料：</a:t>
            </a:r>
            <a:r>
              <a:rPr kumimoji="1" lang="en-US" altLang="ja-JP" dirty="0"/>
              <a:t>0,000</a:t>
            </a:r>
            <a:r>
              <a:rPr kumimoji="1" lang="ja-JP" altLang="en-US" dirty="0"/>
              <a:t>円（月〇回）　　開催日：〇曜日 </a:t>
            </a:r>
            <a:r>
              <a:rPr kumimoji="1" lang="en-US" altLang="ja-JP" dirty="0"/>
              <a:t>00:00</a:t>
            </a:r>
            <a:r>
              <a:rPr kumimoji="1" lang="ja-JP" altLang="en-US" dirty="0"/>
              <a:t>～</a:t>
            </a:r>
            <a:r>
              <a:rPr kumimoji="1" lang="en-US" altLang="ja-JP" dirty="0"/>
              <a:t>00:00</a:t>
            </a:r>
            <a:endParaRPr kumimoji="1" lang="ja-JP" altLang="en-US" dirty="0"/>
          </a:p>
        </p:txBody>
      </p:sp>
      <p:sp>
        <p:nvSpPr>
          <p:cNvPr id="148" name="図プレースホルダー 147"/>
          <p:cNvSpPr>
            <a:spLocks noGrp="1"/>
          </p:cNvSpPr>
          <p:nvPr>
            <p:ph type="pic" sz="quarter" idx="41" hasCustomPrompt="1"/>
          </p:nvPr>
        </p:nvSpPr>
        <p:spPr>
          <a:xfrm>
            <a:off x="314325" y="8025629"/>
            <a:ext cx="1381125" cy="1181100"/>
          </a:xfrm>
          <a:custGeom>
            <a:avLst/>
            <a:gdLst>
              <a:gd name="connsiteX0" fmla="*/ 0 w 1381125"/>
              <a:gd name="connsiteY0" fmla="*/ 0 h 1181100"/>
              <a:gd name="connsiteX1" fmla="*/ 1381125 w 1381125"/>
              <a:gd name="connsiteY1" fmla="*/ 0 h 1181100"/>
              <a:gd name="connsiteX2" fmla="*/ 1381125 w 1381125"/>
              <a:gd name="connsiteY2" fmla="*/ 1181100 h 1181100"/>
              <a:gd name="connsiteX3" fmla="*/ 0 w 1381125"/>
              <a:gd name="connsiteY3" fmla="*/ 1181100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1125" h="1181100">
                <a:moveTo>
                  <a:pt x="0" y="0"/>
                </a:moveTo>
                <a:lnTo>
                  <a:pt x="1381125" y="0"/>
                </a:lnTo>
                <a:lnTo>
                  <a:pt x="1381125" y="1181100"/>
                </a:lnTo>
                <a:lnTo>
                  <a:pt x="0" y="118110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ctr"/>
          </a:blipFill>
        </p:spPr>
        <p:txBody>
          <a:bodyPr wrap="square">
            <a:noAutofit/>
          </a:bodyPr>
          <a:lstStyle>
            <a:lvl1pPr marL="0" indent="0" algn="ctr">
              <a:buNone/>
              <a:defRPr sz="11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写真を追加する</a:t>
            </a:r>
          </a:p>
        </p:txBody>
      </p:sp>
      <p:sp>
        <p:nvSpPr>
          <p:cNvPr id="149" name="テキスト プレースホルダー 79"/>
          <p:cNvSpPr>
            <a:spLocks noGrp="1"/>
          </p:cNvSpPr>
          <p:nvPr>
            <p:ph type="body" sz="quarter" idx="42" hasCustomPrompt="1"/>
          </p:nvPr>
        </p:nvSpPr>
        <p:spPr>
          <a:xfrm>
            <a:off x="5367336" y="8026030"/>
            <a:ext cx="2062164" cy="718139"/>
          </a:xfrm>
        </p:spPr>
        <p:txBody>
          <a:bodyPr>
            <a:noAutofit/>
          </a:bodyPr>
          <a:lstStyle>
            <a:lvl1pPr marL="0" marR="0" indent="0" algn="l" defTabSz="755934" rtl="0" eaLnBrk="1" fontAlgn="auto" latinLnBrk="0" hangingPunct="1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6038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marR="0" lvl="0" indent="0" algn="l" defTabSz="755934" rtl="0" eaLnBrk="1" fontAlgn="auto" latinLnBrk="0" hangingPunct="1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ここにコピーを入れましょう。ここにコピーを入れましょう。ここにコピーを入れましょう。</a:t>
            </a:r>
          </a:p>
          <a:p>
            <a:pPr lvl="0"/>
            <a:endParaRPr kumimoji="1" lang="ja-JP" altLang="en-US" dirty="0"/>
          </a:p>
        </p:txBody>
      </p:sp>
      <p:sp>
        <p:nvSpPr>
          <p:cNvPr id="150" name="テキスト プレースホルダー 79"/>
          <p:cNvSpPr>
            <a:spLocks noGrp="1"/>
          </p:cNvSpPr>
          <p:nvPr>
            <p:ph type="body" sz="quarter" idx="43" hasCustomPrompt="1"/>
          </p:nvPr>
        </p:nvSpPr>
        <p:spPr>
          <a:xfrm>
            <a:off x="5367336" y="8711028"/>
            <a:ext cx="1995489" cy="572682"/>
          </a:xfrm>
        </p:spPr>
        <p:txBody>
          <a:bodyPr>
            <a:noAutofit/>
          </a:bodyPr>
          <a:lstStyle>
            <a:lvl1pPr marL="0" marR="0" indent="0" algn="l" defTabSz="755934" rtl="0" eaLnBrk="1" fontAlgn="auto" latinLnBrk="0" hangingPunct="1">
              <a:lnSpc>
                <a:spcPts val="12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rgbClr val="6038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marR="0" lvl="0" indent="0" algn="l" defTabSz="755934" rtl="0" eaLnBrk="1" fontAlgn="auto" latinLnBrk="0" hangingPunct="1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講師：舞黒 マイコ　　　　　　受講料：</a:t>
            </a:r>
            <a:r>
              <a:rPr kumimoji="1" lang="en-US" altLang="ja-JP" dirty="0"/>
              <a:t>0,000</a:t>
            </a:r>
            <a:r>
              <a:rPr kumimoji="1" lang="ja-JP" altLang="en-US" dirty="0"/>
              <a:t>円（月〇回）　　開催日：〇曜日 </a:t>
            </a:r>
            <a:r>
              <a:rPr kumimoji="1" lang="en-US" altLang="ja-JP" dirty="0"/>
              <a:t>00:00</a:t>
            </a:r>
            <a:r>
              <a:rPr kumimoji="1" lang="ja-JP" altLang="en-US" dirty="0"/>
              <a:t>～</a:t>
            </a:r>
            <a:r>
              <a:rPr kumimoji="1" lang="en-US" altLang="ja-JP" dirty="0"/>
              <a:t>00:00</a:t>
            </a:r>
            <a:endParaRPr kumimoji="1" lang="ja-JP" altLang="en-US" dirty="0"/>
          </a:p>
        </p:txBody>
      </p:sp>
      <p:sp>
        <p:nvSpPr>
          <p:cNvPr id="151" name="図プレースホルダー 150"/>
          <p:cNvSpPr>
            <a:spLocks noGrp="1"/>
          </p:cNvSpPr>
          <p:nvPr>
            <p:ph type="pic" sz="quarter" idx="44" hasCustomPrompt="1"/>
          </p:nvPr>
        </p:nvSpPr>
        <p:spPr>
          <a:xfrm>
            <a:off x="3971925" y="8025629"/>
            <a:ext cx="1381125" cy="1181100"/>
          </a:xfrm>
          <a:custGeom>
            <a:avLst/>
            <a:gdLst>
              <a:gd name="connsiteX0" fmla="*/ 0 w 1381125"/>
              <a:gd name="connsiteY0" fmla="*/ 0 h 1181100"/>
              <a:gd name="connsiteX1" fmla="*/ 1381125 w 1381125"/>
              <a:gd name="connsiteY1" fmla="*/ 0 h 1181100"/>
              <a:gd name="connsiteX2" fmla="*/ 1381125 w 1381125"/>
              <a:gd name="connsiteY2" fmla="*/ 1181100 h 1181100"/>
              <a:gd name="connsiteX3" fmla="*/ 0 w 1381125"/>
              <a:gd name="connsiteY3" fmla="*/ 1181100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1125" h="1181100">
                <a:moveTo>
                  <a:pt x="0" y="0"/>
                </a:moveTo>
                <a:lnTo>
                  <a:pt x="1381125" y="0"/>
                </a:lnTo>
                <a:lnTo>
                  <a:pt x="1381125" y="1181100"/>
                </a:lnTo>
                <a:lnTo>
                  <a:pt x="0" y="1181100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ctr"/>
          </a:blipFill>
        </p:spPr>
        <p:txBody>
          <a:bodyPr wrap="square">
            <a:noAutofit/>
          </a:bodyPr>
          <a:lstStyle>
            <a:lvl1pPr marL="0" indent="0" algn="ctr">
              <a:buNone/>
              <a:defRPr sz="11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写真を追加する</a:t>
            </a:r>
          </a:p>
        </p:txBody>
      </p:sp>
      <p:sp>
        <p:nvSpPr>
          <p:cNvPr id="152" name="テキスト プレースホルダー 74"/>
          <p:cNvSpPr>
            <a:spLocks noGrp="1"/>
          </p:cNvSpPr>
          <p:nvPr>
            <p:ph type="body" sz="quarter" idx="45" hasCustomPrompt="1"/>
          </p:nvPr>
        </p:nvSpPr>
        <p:spPr>
          <a:xfrm>
            <a:off x="172714" y="9666869"/>
            <a:ext cx="4122283" cy="663829"/>
          </a:xfrm>
        </p:spPr>
        <p:txBody>
          <a:bodyPr>
            <a:noAutofit/>
          </a:bodyPr>
          <a:lstStyle>
            <a:lvl1pPr marL="0" indent="0">
              <a:buNone/>
              <a:defRPr sz="30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〇〇〇〇文化センター</a:t>
            </a:r>
          </a:p>
        </p:txBody>
      </p:sp>
      <p:sp>
        <p:nvSpPr>
          <p:cNvPr id="153" name="テキスト プレースホルダー 74"/>
          <p:cNvSpPr>
            <a:spLocks noGrp="1"/>
          </p:cNvSpPr>
          <p:nvPr>
            <p:ph type="body" sz="quarter" idx="46" hasCustomPrompt="1"/>
          </p:nvPr>
        </p:nvSpPr>
        <p:spPr>
          <a:xfrm>
            <a:off x="4294997" y="9666869"/>
            <a:ext cx="3134503" cy="663829"/>
          </a:xfrm>
        </p:spPr>
        <p:txBody>
          <a:bodyPr>
            <a:noAutofit/>
          </a:bodyPr>
          <a:lstStyle>
            <a:lvl1pPr marL="0" indent="0">
              <a:buNone/>
              <a:defRPr sz="30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lvl="0"/>
            <a:r>
              <a:rPr kumimoji="1" lang="en-US" altLang="ja-JP" dirty="0"/>
              <a:t>00-0000-0000</a:t>
            </a:r>
            <a:endParaRPr kumimoji="1" lang="ja-JP" altLang="en-US" dirty="0"/>
          </a:p>
        </p:txBody>
      </p:sp>
      <p:sp>
        <p:nvSpPr>
          <p:cNvPr id="154" name="テキスト プレースホルダー 74"/>
          <p:cNvSpPr>
            <a:spLocks noGrp="1"/>
          </p:cNvSpPr>
          <p:nvPr>
            <p:ph type="body" sz="quarter" idx="47" hasCustomPrompt="1"/>
          </p:nvPr>
        </p:nvSpPr>
        <p:spPr>
          <a:xfrm>
            <a:off x="172715" y="10117629"/>
            <a:ext cx="2357126" cy="325543"/>
          </a:xfrm>
        </p:spPr>
        <p:txBody>
          <a:bodyPr>
            <a:noAutofit/>
          </a:bodyPr>
          <a:lstStyle>
            <a:lvl1pPr marL="0" indent="0">
              <a:buNone/>
              <a:defRPr sz="1200" b="1">
                <a:solidFill>
                  <a:srgbClr val="DDD3C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〇〇〇市〇〇〇町</a:t>
            </a:r>
            <a:r>
              <a:rPr kumimoji="1" lang="en-US" altLang="ja-JP" dirty="0"/>
              <a:t>XXX-XXXX</a:t>
            </a:r>
            <a:r>
              <a:rPr kumimoji="1" lang="ja-JP" altLang="en-US" dirty="0"/>
              <a:t>　</a:t>
            </a:r>
          </a:p>
        </p:txBody>
      </p:sp>
      <p:sp>
        <p:nvSpPr>
          <p:cNvPr id="155" name="テキスト プレースホルダー 74"/>
          <p:cNvSpPr>
            <a:spLocks noGrp="1"/>
          </p:cNvSpPr>
          <p:nvPr>
            <p:ph type="body" sz="quarter" idx="48" hasCustomPrompt="1"/>
          </p:nvPr>
        </p:nvSpPr>
        <p:spPr>
          <a:xfrm>
            <a:off x="2626107" y="10117629"/>
            <a:ext cx="2387854" cy="325543"/>
          </a:xfrm>
        </p:spPr>
        <p:txBody>
          <a:bodyPr>
            <a:noAutofit/>
          </a:bodyPr>
          <a:lstStyle>
            <a:lvl1pPr marL="0" indent="0">
              <a:buNone/>
              <a:defRPr sz="1200" b="1">
                <a:solidFill>
                  <a:srgbClr val="DDD3C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lvl="0"/>
            <a:r>
              <a:rPr kumimoji="1" lang="zh-TW" altLang="en-US" dirty="0"/>
              <a:t>受付時間</a:t>
            </a:r>
            <a:r>
              <a:rPr kumimoji="1" lang="ja-JP" altLang="en-US" dirty="0"/>
              <a:t>　</a:t>
            </a:r>
            <a:r>
              <a:rPr kumimoji="1" lang="en-US" altLang="ja-JP" dirty="0"/>
              <a:t>00</a:t>
            </a:r>
            <a:r>
              <a:rPr kumimoji="1" lang="zh-TW" altLang="en-US" dirty="0"/>
              <a:t>：</a:t>
            </a:r>
            <a:r>
              <a:rPr kumimoji="1" lang="en-US" altLang="zh-TW" dirty="0"/>
              <a:t>00</a:t>
            </a:r>
            <a:r>
              <a:rPr kumimoji="1" lang="zh-TW" altLang="en-US" dirty="0"/>
              <a:t>～</a:t>
            </a:r>
            <a:r>
              <a:rPr kumimoji="1" lang="en-US" altLang="zh-TW" dirty="0"/>
              <a:t>00</a:t>
            </a:r>
            <a:r>
              <a:rPr kumimoji="1" lang="zh-TW" altLang="en-US" dirty="0"/>
              <a:t>：</a:t>
            </a:r>
            <a:r>
              <a:rPr kumimoji="1" lang="en-US" altLang="zh-TW" dirty="0"/>
              <a:t>00</a:t>
            </a:r>
            <a:endParaRPr kumimoji="1" lang="ja-JP" altLang="en-US" dirty="0"/>
          </a:p>
        </p:txBody>
      </p:sp>
      <p:sp>
        <p:nvSpPr>
          <p:cNvPr id="156" name="テキスト プレースホルダー 74"/>
          <p:cNvSpPr>
            <a:spLocks noGrp="1"/>
          </p:cNvSpPr>
          <p:nvPr>
            <p:ph type="body" sz="quarter" idx="49" hasCustomPrompt="1"/>
          </p:nvPr>
        </p:nvSpPr>
        <p:spPr>
          <a:xfrm>
            <a:off x="5075950" y="10117629"/>
            <a:ext cx="2392463" cy="325543"/>
          </a:xfrm>
        </p:spPr>
        <p:txBody>
          <a:bodyPr>
            <a:noAutofit/>
          </a:bodyPr>
          <a:lstStyle>
            <a:lvl1pPr marL="0" indent="0">
              <a:buNone/>
              <a:defRPr sz="1200" b="1">
                <a:solidFill>
                  <a:srgbClr val="DDD3C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lvl="0"/>
            <a:r>
              <a:rPr kumimoji="1" lang="en-US" altLang="ja-JP" dirty="0"/>
              <a:t>http://XXXX_sample.aa.jp</a:t>
            </a:r>
            <a:endParaRPr kumimoji="1" lang="ja-JP" altLang="en-US" dirty="0"/>
          </a:p>
        </p:txBody>
      </p:sp>
      <p:sp>
        <p:nvSpPr>
          <p:cNvPr id="157" name="テキスト プレースホルダー 74"/>
          <p:cNvSpPr>
            <a:spLocks noGrp="1"/>
          </p:cNvSpPr>
          <p:nvPr>
            <p:ph type="body" sz="quarter" idx="50" hasCustomPrompt="1"/>
          </p:nvPr>
        </p:nvSpPr>
        <p:spPr>
          <a:xfrm>
            <a:off x="172714" y="10384329"/>
            <a:ext cx="7256785" cy="258379"/>
          </a:xfrm>
        </p:spPr>
        <p:txBody>
          <a:bodyPr>
            <a:noAutofit/>
          </a:bodyPr>
          <a:lstStyle>
            <a:lvl1pPr marL="0" indent="0">
              <a:buNone/>
              <a:defRPr sz="800" b="0">
                <a:solidFill>
                  <a:srgbClr val="DDD3C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lvl="0"/>
            <a:r>
              <a:rPr kumimoji="1" lang="en-US" altLang="ja-JP" dirty="0"/>
              <a:t>※</a:t>
            </a:r>
            <a:r>
              <a:rPr kumimoji="1" lang="ja-JP" altLang="en-US" dirty="0"/>
              <a:t>ここに注意事項などを入れましょう。ここに注意事項などを入れましょう。ここに注意事項などを入れましょう。ここに注意事項などを入れましょう。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1410235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31F9C-C4F4-4260-990F-0A104FED5414}" type="datetimeFigureOut">
              <a:rPr kumimoji="1" lang="ja-JP" altLang="en-US" smtClean="0"/>
              <a:t>2026/8/21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2757F-E6F7-4928-9538-927C18CE579F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17484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31F9C-C4F4-4260-990F-0A104FED5414}" type="datetimeFigureOut">
              <a:rPr kumimoji="1" lang="ja-JP" altLang="en-US" smtClean="0"/>
              <a:t>2026/8/21</a:t>
            </a:fld>
            <a:endParaRPr kumimoji="1" lang="ja-JP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2757F-E6F7-4928-9538-927C18CE579F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59494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31F9C-C4F4-4260-990F-0A104FED5414}" type="datetimeFigureOut">
              <a:rPr kumimoji="1" lang="ja-JP" altLang="en-US" smtClean="0"/>
              <a:t>2026/8/21</a:t>
            </a:fld>
            <a:endParaRPr kumimoji="1" lang="ja-JP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2757F-E6F7-4928-9538-927C18CE579F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42802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31F9C-C4F4-4260-990F-0A104FED5414}" type="datetimeFigureOut">
              <a:rPr kumimoji="1" lang="ja-JP" altLang="en-US" smtClean="0"/>
              <a:t>2026/8/21</a:t>
            </a:fld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2757F-E6F7-4928-9538-927C18CE579F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6726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31F9C-C4F4-4260-990F-0A104FED5414}" type="datetimeFigureOut">
              <a:rPr kumimoji="1" lang="ja-JP" altLang="en-US" smtClean="0"/>
              <a:t>2026/8/21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2757F-E6F7-4928-9538-927C18CE579F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82577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 dirty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31F9C-C4F4-4260-990F-0A104FED5414}" type="datetimeFigureOut">
              <a:rPr kumimoji="1" lang="ja-JP" altLang="en-US" smtClean="0"/>
              <a:t>2026/8/21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2757F-E6F7-4928-9538-927C18CE579F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63745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31F9C-C4F4-4260-990F-0A104FED5414}" type="datetimeFigureOut">
              <a:rPr kumimoji="1" lang="ja-JP" altLang="en-US" smtClean="0"/>
              <a:t>2026/8/21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2757F-E6F7-4928-9538-927C18CE579F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23514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31F9C-C4F4-4260-990F-0A104FED5414}" type="datetimeFigureOut">
              <a:rPr kumimoji="1" lang="ja-JP" altLang="en-US" smtClean="0"/>
              <a:t>2026/8/21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2757F-E6F7-4928-9538-927C18CE579F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82510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31F9C-C4F4-4260-990F-0A104FED5414}" type="datetimeFigureOut">
              <a:rPr kumimoji="1" lang="ja-JP" altLang="en-US" smtClean="0"/>
              <a:t>2026/8/21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2757F-E6F7-4928-9538-927C18CE579F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28031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customXml" Target="../ink/ink5.xml"/><Relationship Id="rId18" Type="http://schemas.openxmlformats.org/officeDocument/2006/relationships/image" Target="../media/image12.png"/><Relationship Id="rId3" Type="http://schemas.openxmlformats.org/officeDocument/2006/relationships/customXml" Target="../ink/ink1.xml"/><Relationship Id="rId7" Type="http://schemas.openxmlformats.org/officeDocument/2006/relationships/customXml" Target="../ink/ink2.xml"/><Relationship Id="rId12" Type="http://schemas.openxmlformats.org/officeDocument/2006/relationships/image" Target="../media/image9.png"/><Relationship Id="rId17" Type="http://schemas.openxmlformats.org/officeDocument/2006/relationships/customXml" Target="../ink/ink7.xml"/><Relationship Id="rId2" Type="http://schemas.openxmlformats.org/officeDocument/2006/relationships/image" Target="../media/image3.png"/><Relationship Id="rId16" Type="http://schemas.openxmlformats.org/officeDocument/2006/relationships/image" Target="../media/image11.png"/><Relationship Id="rId20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customXml" Target="../ink/ink4.xml"/><Relationship Id="rId15" Type="http://schemas.openxmlformats.org/officeDocument/2006/relationships/customXml" Target="../ink/ink6.xml"/><Relationship Id="rId10" Type="http://schemas.openxmlformats.org/officeDocument/2006/relationships/image" Target="../media/image8.png"/><Relationship Id="rId19" Type="http://schemas.openxmlformats.org/officeDocument/2006/relationships/image" Target="../media/image4.jpeg"/><Relationship Id="rId9" Type="http://schemas.openxmlformats.org/officeDocument/2006/relationships/customXml" Target="../ink/ink3.xml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Rectangle 5"/>
          <p:cNvSpPr>
            <a:spLocks noChangeArrowheads="1"/>
          </p:cNvSpPr>
          <p:nvPr/>
        </p:nvSpPr>
        <p:spPr bwMode="auto">
          <a:xfrm>
            <a:off x="3418" y="113492"/>
            <a:ext cx="7559675" cy="106933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grpSp>
        <p:nvGrpSpPr>
          <p:cNvPr id="137" name="グループ化 136"/>
          <p:cNvGrpSpPr/>
          <p:nvPr userDrawn="1"/>
        </p:nvGrpSpPr>
        <p:grpSpPr>
          <a:xfrm>
            <a:off x="266943" y="126192"/>
            <a:ext cx="7004050" cy="10693399"/>
            <a:chOff x="261938" y="12700"/>
            <a:chExt cx="7004050" cy="10693400"/>
          </a:xfrm>
          <a:solidFill>
            <a:srgbClr val="E5F3D9"/>
          </a:solidFill>
        </p:grpSpPr>
        <p:sp>
          <p:nvSpPr>
            <p:cNvPr id="138" name="Rectangle 6"/>
            <p:cNvSpPr>
              <a:spLocks noChangeArrowheads="1"/>
            </p:cNvSpPr>
            <p:nvPr/>
          </p:nvSpPr>
          <p:spPr bwMode="auto">
            <a:xfrm>
              <a:off x="261938" y="12700"/>
              <a:ext cx="247650" cy="106934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/>
            </a:p>
          </p:txBody>
        </p:sp>
        <p:sp>
          <p:nvSpPr>
            <p:cNvPr id="139" name="Rectangle 7"/>
            <p:cNvSpPr>
              <a:spLocks noChangeArrowheads="1"/>
            </p:cNvSpPr>
            <p:nvPr/>
          </p:nvSpPr>
          <p:spPr bwMode="auto">
            <a:xfrm>
              <a:off x="823913" y="12700"/>
              <a:ext cx="247650" cy="106934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/>
            </a:p>
          </p:txBody>
        </p:sp>
        <p:sp>
          <p:nvSpPr>
            <p:cNvPr id="140" name="Rectangle 8"/>
            <p:cNvSpPr>
              <a:spLocks noChangeArrowheads="1"/>
            </p:cNvSpPr>
            <p:nvPr/>
          </p:nvSpPr>
          <p:spPr bwMode="auto">
            <a:xfrm>
              <a:off x="1385888" y="12700"/>
              <a:ext cx="247650" cy="106934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/>
            </a:p>
          </p:txBody>
        </p:sp>
        <p:sp>
          <p:nvSpPr>
            <p:cNvPr id="141" name="Rectangle 9"/>
            <p:cNvSpPr>
              <a:spLocks noChangeArrowheads="1"/>
            </p:cNvSpPr>
            <p:nvPr/>
          </p:nvSpPr>
          <p:spPr bwMode="auto">
            <a:xfrm>
              <a:off x="1951038" y="12700"/>
              <a:ext cx="247650" cy="106934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/>
            </a:p>
          </p:txBody>
        </p:sp>
        <p:sp>
          <p:nvSpPr>
            <p:cNvPr id="142" name="Rectangle 10"/>
            <p:cNvSpPr>
              <a:spLocks noChangeArrowheads="1"/>
            </p:cNvSpPr>
            <p:nvPr/>
          </p:nvSpPr>
          <p:spPr bwMode="auto">
            <a:xfrm>
              <a:off x="2513013" y="12700"/>
              <a:ext cx="247650" cy="106934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/>
            </a:p>
          </p:txBody>
        </p:sp>
        <p:sp>
          <p:nvSpPr>
            <p:cNvPr id="143" name="Rectangle 11"/>
            <p:cNvSpPr>
              <a:spLocks noChangeArrowheads="1"/>
            </p:cNvSpPr>
            <p:nvPr/>
          </p:nvSpPr>
          <p:spPr bwMode="auto">
            <a:xfrm>
              <a:off x="3074988" y="12700"/>
              <a:ext cx="250825" cy="106934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/>
            </a:p>
          </p:txBody>
        </p:sp>
        <p:sp>
          <p:nvSpPr>
            <p:cNvPr id="144" name="Rectangle 12"/>
            <p:cNvSpPr>
              <a:spLocks noChangeArrowheads="1"/>
            </p:cNvSpPr>
            <p:nvPr/>
          </p:nvSpPr>
          <p:spPr bwMode="auto">
            <a:xfrm>
              <a:off x="3640138" y="12700"/>
              <a:ext cx="247650" cy="106934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/>
            </a:p>
          </p:txBody>
        </p:sp>
        <p:sp>
          <p:nvSpPr>
            <p:cNvPr id="145" name="Rectangle 13"/>
            <p:cNvSpPr>
              <a:spLocks noChangeArrowheads="1"/>
            </p:cNvSpPr>
            <p:nvPr/>
          </p:nvSpPr>
          <p:spPr bwMode="auto">
            <a:xfrm>
              <a:off x="4202113" y="12700"/>
              <a:ext cx="247650" cy="106934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/>
            </a:p>
          </p:txBody>
        </p:sp>
        <p:sp>
          <p:nvSpPr>
            <p:cNvPr id="146" name="Rectangle 14"/>
            <p:cNvSpPr>
              <a:spLocks noChangeArrowheads="1"/>
            </p:cNvSpPr>
            <p:nvPr/>
          </p:nvSpPr>
          <p:spPr bwMode="auto">
            <a:xfrm>
              <a:off x="4767263" y="12700"/>
              <a:ext cx="247650" cy="106934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/>
            </a:p>
          </p:txBody>
        </p:sp>
        <p:sp>
          <p:nvSpPr>
            <p:cNvPr id="178" name="Rectangle 15"/>
            <p:cNvSpPr>
              <a:spLocks noChangeArrowheads="1"/>
            </p:cNvSpPr>
            <p:nvPr/>
          </p:nvSpPr>
          <p:spPr bwMode="auto">
            <a:xfrm>
              <a:off x="5329238" y="12700"/>
              <a:ext cx="247650" cy="106934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/>
            </a:p>
          </p:txBody>
        </p:sp>
        <p:sp>
          <p:nvSpPr>
            <p:cNvPr id="179" name="Rectangle 16"/>
            <p:cNvSpPr>
              <a:spLocks noChangeArrowheads="1"/>
            </p:cNvSpPr>
            <p:nvPr/>
          </p:nvSpPr>
          <p:spPr bwMode="auto">
            <a:xfrm>
              <a:off x="5891213" y="12700"/>
              <a:ext cx="247650" cy="106934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/>
            </a:p>
          </p:txBody>
        </p:sp>
        <p:sp>
          <p:nvSpPr>
            <p:cNvPr id="180" name="Rectangle 17"/>
            <p:cNvSpPr>
              <a:spLocks noChangeArrowheads="1"/>
            </p:cNvSpPr>
            <p:nvPr/>
          </p:nvSpPr>
          <p:spPr bwMode="auto">
            <a:xfrm>
              <a:off x="6456363" y="12700"/>
              <a:ext cx="247650" cy="106934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/>
            </a:p>
          </p:txBody>
        </p:sp>
        <p:sp>
          <p:nvSpPr>
            <p:cNvPr id="181" name="Rectangle 18"/>
            <p:cNvSpPr>
              <a:spLocks noChangeArrowheads="1"/>
            </p:cNvSpPr>
            <p:nvPr/>
          </p:nvSpPr>
          <p:spPr bwMode="auto">
            <a:xfrm>
              <a:off x="7018338" y="12700"/>
              <a:ext cx="247650" cy="106934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/>
            </a:p>
          </p:txBody>
        </p:sp>
      </p:grpSp>
      <p:sp>
        <p:nvSpPr>
          <p:cNvPr id="19" name="正方形/長方形 18"/>
          <p:cNvSpPr/>
          <p:nvPr/>
        </p:nvSpPr>
        <p:spPr>
          <a:xfrm>
            <a:off x="-23575" y="-14621"/>
            <a:ext cx="7559675" cy="10691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9" name="Rectangle 5"/>
          <p:cNvSpPr>
            <a:spLocks noChangeArrowheads="1"/>
          </p:cNvSpPr>
          <p:nvPr/>
        </p:nvSpPr>
        <p:spPr bwMode="auto">
          <a:xfrm>
            <a:off x="0" y="-1"/>
            <a:ext cx="7559675" cy="182785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27" name="Rectangle 19"/>
          <p:cNvSpPr>
            <a:spLocks noChangeArrowheads="1"/>
          </p:cNvSpPr>
          <p:nvPr/>
        </p:nvSpPr>
        <p:spPr bwMode="auto">
          <a:xfrm>
            <a:off x="-5353" y="9518079"/>
            <a:ext cx="7559675" cy="117373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-80056" y="417801"/>
            <a:ext cx="565698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6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メイリオ" panose="020B0604030504040204" pitchFamily="50" charset="-128"/>
              </a:rPr>
              <a:t>「話してみたい」を応援します！</a:t>
            </a:r>
          </a:p>
        </p:txBody>
      </p:sp>
      <p:sp>
        <p:nvSpPr>
          <p:cNvPr id="95" name="テキスト プレースホルダー 94"/>
          <p:cNvSpPr>
            <a:spLocks noGrp="1"/>
          </p:cNvSpPr>
          <p:nvPr>
            <p:ph type="body" sz="quarter" idx="43"/>
          </p:nvPr>
        </p:nvSpPr>
        <p:spPr>
          <a:xfrm>
            <a:off x="5733012" y="10288555"/>
            <a:ext cx="1995489" cy="323210"/>
          </a:xfrm>
        </p:spPr>
        <p:txBody>
          <a:bodyPr/>
          <a:lstStyle/>
          <a:p>
            <a:r>
              <a:rPr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ホームページ</a:t>
            </a:r>
            <a:r>
              <a:rPr lang="en-US" altLang="ja-JP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QR</a:t>
            </a:r>
            <a:r>
              <a:rPr lang="ja-JP" altLang="en-US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コード</a:t>
            </a:r>
            <a:endParaRPr kumimoji="1" lang="ja-JP" altLang="en-US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97" name="テキスト プレースホルダー 96"/>
          <p:cNvSpPr>
            <a:spLocks noGrp="1"/>
          </p:cNvSpPr>
          <p:nvPr>
            <p:ph type="body" sz="quarter" idx="45"/>
          </p:nvPr>
        </p:nvSpPr>
        <p:spPr>
          <a:xfrm>
            <a:off x="387591" y="9626704"/>
            <a:ext cx="6678269" cy="405341"/>
          </a:xfrm>
        </p:spPr>
        <p:txBody>
          <a:bodyPr/>
          <a:lstStyle/>
          <a:p>
            <a:r>
              <a:rPr kumimoji="1" lang="ja-JP" altLang="en-US" sz="20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主催：　公益財団法人　大垣国際交流協会</a:t>
            </a:r>
          </a:p>
        </p:txBody>
      </p:sp>
      <p:sp>
        <p:nvSpPr>
          <p:cNvPr id="98" name="テキスト プレースホルダー 97"/>
          <p:cNvSpPr>
            <a:spLocks noGrp="1"/>
          </p:cNvSpPr>
          <p:nvPr>
            <p:ph type="body" sz="quarter" idx="46"/>
          </p:nvPr>
        </p:nvSpPr>
        <p:spPr>
          <a:xfrm>
            <a:off x="159908" y="9938415"/>
            <a:ext cx="5683722" cy="663829"/>
          </a:xfrm>
        </p:spPr>
        <p:txBody>
          <a:bodyPr/>
          <a:lstStyle/>
          <a:p>
            <a:r>
              <a:rPr kumimoji="1" lang="ja-JP" altLang="en-US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    大垣市室本町</a:t>
            </a:r>
            <a:r>
              <a:rPr kumimoji="1" lang="en-US" altLang="ja-JP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5</a:t>
            </a:r>
            <a:r>
              <a:rPr kumimoji="1" lang="ja-JP" altLang="en-US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丁目</a:t>
            </a:r>
            <a:r>
              <a:rPr kumimoji="1" lang="en-US" altLang="ja-JP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51</a:t>
            </a:r>
            <a:r>
              <a:rPr kumimoji="1" lang="ja-JP" altLang="en-US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番地　大垣市スイトピアセンター学習館２階</a:t>
            </a:r>
            <a:endParaRPr kumimoji="1" lang="en-US" altLang="ja-JP" sz="1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>
              <a:spcBef>
                <a:spcPts val="600"/>
              </a:spcBef>
            </a:pPr>
            <a:r>
              <a:rPr lang="ja-JP" altLang="en-US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    </a:t>
            </a:r>
            <a:r>
              <a:rPr kumimoji="1" lang="ja-JP" altLang="en-US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電話：</a:t>
            </a:r>
            <a:r>
              <a:rPr lang="en-US" altLang="ja-JP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0584-82-2311      </a:t>
            </a:r>
            <a:r>
              <a:rPr lang="ja-JP" altLang="en-US" sz="140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ｈｔｔｐｓ：</a:t>
            </a:r>
            <a:r>
              <a:rPr lang="en-US" altLang="ja-JP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//www.i-oiea.jp</a:t>
            </a:r>
            <a:endParaRPr lang="ja-JP" altLang="en-US" sz="1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endParaRPr kumimoji="1" lang="ja-JP" altLang="en-US" sz="2000" dirty="0">
              <a:solidFill>
                <a:schemeClr val="tx1"/>
              </a:solidFill>
            </a:endParaRPr>
          </a:p>
        </p:txBody>
      </p:sp>
      <p:sp>
        <p:nvSpPr>
          <p:cNvPr id="100" name="テキスト プレースホルダー 99"/>
          <p:cNvSpPr>
            <a:spLocks noGrp="1"/>
          </p:cNvSpPr>
          <p:nvPr>
            <p:ph type="body" sz="quarter" idx="48"/>
          </p:nvPr>
        </p:nvSpPr>
        <p:spPr>
          <a:xfrm>
            <a:off x="408324" y="8449514"/>
            <a:ext cx="7029292" cy="846869"/>
          </a:xfrm>
        </p:spPr>
        <p:txBody>
          <a:bodyPr/>
          <a:lstStyle/>
          <a:p>
            <a:r>
              <a:rPr kumimoji="1" lang="ja-JP" altLang="en-US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申込み：受講料、資料代を</a:t>
            </a:r>
            <a:r>
              <a:rPr lang="ja-JP" altLang="en-US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ご</a:t>
            </a:r>
            <a:r>
              <a:rPr kumimoji="1" lang="ja-JP" altLang="en-US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持参の上、下記の</a:t>
            </a:r>
            <a:r>
              <a:rPr lang="ja-JP" altLang="en-US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事務局にお越しください。</a:t>
            </a:r>
            <a:endParaRPr lang="en-US" altLang="ja-JP" sz="1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（受付時間：</a:t>
            </a:r>
            <a:r>
              <a:rPr lang="en-US" altLang="ja-JP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8</a:t>
            </a:r>
            <a:r>
              <a:rPr lang="ja-JP" altLang="en-US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：</a:t>
            </a:r>
            <a:r>
              <a:rPr lang="en-US" altLang="ja-JP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30</a:t>
            </a:r>
            <a:r>
              <a:rPr lang="ja-JP" altLang="en-US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～</a:t>
            </a:r>
            <a:r>
              <a:rPr lang="en-US" altLang="ja-JP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17</a:t>
            </a:r>
            <a:r>
              <a:rPr lang="ja-JP" altLang="en-US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：</a:t>
            </a:r>
            <a:r>
              <a:rPr lang="en-US" altLang="ja-JP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15</a:t>
            </a:r>
            <a:r>
              <a:rPr lang="ja-JP" altLang="en-US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、毎週火曜日と</a:t>
            </a:r>
            <a:r>
              <a:rPr lang="en-US" altLang="ja-JP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9</a:t>
            </a:r>
            <a:r>
              <a:rPr lang="ja-JP" altLang="en-US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月</a:t>
            </a:r>
            <a:r>
              <a:rPr lang="en-US" altLang="ja-JP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24</a:t>
            </a:r>
            <a:r>
              <a:rPr lang="ja-JP" altLang="en-US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日は休館です。</a:t>
            </a:r>
            <a:r>
              <a:rPr kumimoji="1" lang="ja-JP" altLang="en-US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受付期間：</a:t>
            </a:r>
            <a:r>
              <a:rPr lang="ja-JP" altLang="en-US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９月</a:t>
            </a:r>
            <a:r>
              <a:rPr lang="en-US" altLang="ja-JP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16</a:t>
            </a:r>
            <a:r>
              <a:rPr lang="ja-JP" altLang="en-US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日</a:t>
            </a:r>
            <a:r>
              <a:rPr kumimoji="1" lang="en-US" altLang="ja-JP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(</a:t>
            </a:r>
            <a:r>
              <a:rPr kumimoji="1" lang="ja-JP" altLang="en-US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水</a:t>
            </a:r>
            <a:r>
              <a:rPr lang="ja-JP" altLang="en-US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）</a:t>
            </a:r>
            <a:r>
              <a:rPr kumimoji="1" lang="ja-JP" altLang="en-US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から</a:t>
            </a:r>
            <a:r>
              <a:rPr kumimoji="1" lang="en-US" altLang="ja-JP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10</a:t>
            </a:r>
            <a:r>
              <a:rPr kumimoji="1" lang="ja-JP" altLang="en-US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月</a:t>
            </a:r>
            <a:r>
              <a:rPr kumimoji="1" lang="en-US" altLang="ja-JP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4</a:t>
            </a:r>
            <a:r>
              <a:rPr kumimoji="1" lang="ja-JP" altLang="en-US" sz="1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日（日）まで</a:t>
            </a:r>
            <a:endParaRPr kumimoji="1" lang="en-US" altLang="ja-JP" sz="1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64" name="テキスト プレースホルダー 63"/>
          <p:cNvSpPr>
            <a:spLocks noGrp="1"/>
          </p:cNvSpPr>
          <p:nvPr>
            <p:ph type="body" sz="quarter" idx="12"/>
          </p:nvPr>
        </p:nvSpPr>
        <p:spPr>
          <a:xfrm>
            <a:off x="5281446" y="214313"/>
            <a:ext cx="2083791" cy="401790"/>
          </a:xfrm>
        </p:spPr>
        <p:txBody>
          <a:bodyPr/>
          <a:lstStyle/>
          <a:p>
            <a:r>
              <a:rPr kumimoji="1" lang="en-US" altLang="ja-JP" sz="1800" dirty="0">
                <a:solidFill>
                  <a:srgbClr val="0070C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2026</a:t>
            </a:r>
            <a:r>
              <a:rPr kumimoji="1" lang="ja-JP" altLang="en-US" sz="1800" dirty="0">
                <a:solidFill>
                  <a:srgbClr val="0070C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年</a:t>
            </a:r>
            <a:r>
              <a:rPr kumimoji="1" lang="en-US" altLang="ja-JP" sz="1800" dirty="0">
                <a:solidFill>
                  <a:srgbClr val="0070C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10</a:t>
            </a:r>
            <a:r>
              <a:rPr kumimoji="1" lang="ja-JP" altLang="en-US" sz="1800" dirty="0">
                <a:solidFill>
                  <a:srgbClr val="0070C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月開講</a:t>
            </a:r>
          </a:p>
        </p:txBody>
      </p:sp>
      <p:sp>
        <p:nvSpPr>
          <p:cNvPr id="6" name="正方形/長方形 5"/>
          <p:cNvSpPr/>
          <p:nvPr/>
        </p:nvSpPr>
        <p:spPr>
          <a:xfrm>
            <a:off x="316181" y="2061574"/>
            <a:ext cx="6964909" cy="29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85" name="テキスト プレースホルダー 67"/>
          <p:cNvSpPr>
            <a:spLocks noGrp="1"/>
          </p:cNvSpPr>
          <p:nvPr>
            <p:ph type="body" sz="quarter" idx="16"/>
          </p:nvPr>
        </p:nvSpPr>
        <p:spPr>
          <a:xfrm>
            <a:off x="465825" y="2759515"/>
            <a:ext cx="5319806" cy="2211752"/>
          </a:xfrm>
          <a:noFill/>
        </p:spPr>
        <p:txBody>
          <a:bodyPr anchor="ctr" anchorCtr="0"/>
          <a:lstStyle/>
          <a:p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●</a:t>
            </a:r>
            <a:r>
              <a:rPr kumimoji="1"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日時：　</a:t>
            </a:r>
            <a:r>
              <a:rPr kumimoji="1"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1</a:t>
            </a:r>
            <a:r>
              <a:rPr kumimoji="1"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０月</a:t>
            </a: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１１</a:t>
            </a:r>
            <a:r>
              <a:rPr kumimoji="1"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日～</a:t>
            </a:r>
            <a:r>
              <a:rPr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1</a:t>
            </a: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２</a:t>
            </a:r>
            <a:r>
              <a:rPr kumimoji="1"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月１３日（毎週日曜日、ただし、１１</a:t>
            </a:r>
            <a:r>
              <a:rPr kumimoji="1"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/</a:t>
            </a:r>
            <a:r>
              <a:rPr kumimoji="1"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８、</a:t>
            </a: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kumimoji="1"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１２</a:t>
            </a:r>
            <a:r>
              <a:rPr kumimoji="1"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/</a:t>
            </a:r>
            <a:r>
              <a:rPr kumimoji="1"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６を除く）　</a:t>
            </a:r>
            <a:endParaRPr lang="en-US" altLang="ja-JP" sz="12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　　</a:t>
            </a:r>
            <a:r>
              <a:rPr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1</a:t>
            </a:r>
            <a:r>
              <a:rPr kumimoji="1"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</a:t>
            </a:r>
            <a:r>
              <a:rPr kumimoji="1"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：</a:t>
            </a:r>
            <a:r>
              <a:rPr kumimoji="1"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00</a:t>
            </a:r>
            <a:r>
              <a:rPr kumimoji="1"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～</a:t>
            </a:r>
            <a:r>
              <a:rPr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11</a:t>
            </a:r>
            <a:r>
              <a:rPr kumimoji="1"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：</a:t>
            </a:r>
            <a:r>
              <a:rPr kumimoji="1"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3</a:t>
            </a:r>
            <a:r>
              <a:rPr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 【</a:t>
            </a: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全８回</a:t>
            </a:r>
            <a:r>
              <a:rPr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】</a:t>
            </a:r>
          </a:p>
          <a:p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●場所：　スイトピアセンター　学習館３階　学習室３－５ほか</a:t>
            </a:r>
            <a:endParaRPr lang="en-US" altLang="ja-JP" sz="12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●</a:t>
            </a:r>
            <a:r>
              <a:rPr kumimoji="1"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講師：　レベッカ・ディクルーズ　ケイトリン氏（オーストラリア出身）</a:t>
            </a:r>
            <a:endParaRPr kumimoji="1" lang="en-US" altLang="ja-JP" sz="12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●</a:t>
            </a:r>
            <a:r>
              <a:rPr kumimoji="1"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受講料：　</a:t>
            </a:r>
            <a:r>
              <a:rPr kumimoji="1"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5,500</a:t>
            </a:r>
            <a:r>
              <a:rPr kumimoji="1"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円（当協会賛助会員：</a:t>
            </a:r>
            <a:r>
              <a:rPr kumimoji="1"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2,000</a:t>
            </a:r>
            <a:r>
              <a:rPr kumimoji="1"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円）</a:t>
            </a:r>
            <a:endParaRPr kumimoji="1" lang="en-US" altLang="ja-JP" sz="12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●資料代：　　　５</a:t>
            </a:r>
            <a:r>
              <a:rPr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00</a:t>
            </a: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円</a:t>
            </a:r>
            <a:endParaRPr kumimoji="1" lang="en-US" altLang="ja-JP" sz="12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●定員：　中学生以上３０名（先着順、ただし、中学生の人は</a:t>
            </a:r>
            <a:endParaRPr lang="en-US" altLang="ja-JP" sz="12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　 保護者の方もお申込み・受講をお願いします。）</a:t>
            </a:r>
            <a:endParaRPr kumimoji="1" lang="en-US" altLang="ja-JP" sz="12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86" name="テキスト プレースホルダー 64"/>
          <p:cNvSpPr>
            <a:spLocks noGrp="1"/>
          </p:cNvSpPr>
          <p:nvPr>
            <p:ph type="body" sz="quarter" idx="13"/>
          </p:nvPr>
        </p:nvSpPr>
        <p:spPr>
          <a:xfrm>
            <a:off x="825433" y="2099181"/>
            <a:ext cx="6295095" cy="348622"/>
          </a:xfrm>
          <a:noFill/>
        </p:spPr>
        <p:txBody>
          <a:bodyPr>
            <a:normAutofit fontScale="92500" lnSpcReduction="10000"/>
          </a:bodyPr>
          <a:lstStyle/>
          <a:p>
            <a:r>
              <a:rPr lang="ja-JP" altLang="en-US" sz="2200" dirty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英語</a:t>
            </a:r>
            <a:r>
              <a:rPr lang="ja-JP" altLang="en-US" sz="1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基礎会話講座　　</a:t>
            </a:r>
            <a:r>
              <a:rPr lang="ja-JP" altLang="en-US" sz="1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～日常会話で使えるフレーズを楽しく学ぼう</a:t>
            </a:r>
            <a:r>
              <a:rPr kumimoji="1" lang="ja-JP" altLang="en-US" sz="1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～</a:t>
            </a:r>
          </a:p>
        </p:txBody>
      </p:sp>
      <p:sp>
        <p:nvSpPr>
          <p:cNvPr id="187" name="Freeform 6"/>
          <p:cNvSpPr>
            <a:spLocks/>
          </p:cNvSpPr>
          <p:nvPr/>
        </p:nvSpPr>
        <p:spPr bwMode="auto">
          <a:xfrm>
            <a:off x="439146" y="2185744"/>
            <a:ext cx="242362" cy="250598"/>
          </a:xfrm>
          <a:custGeom>
            <a:avLst/>
            <a:gdLst>
              <a:gd name="T0" fmla="*/ 320 w 328"/>
              <a:gd name="T1" fmla="*/ 178 h 326"/>
              <a:gd name="T2" fmla="*/ 322 w 328"/>
              <a:gd name="T3" fmla="*/ 196 h 326"/>
              <a:gd name="T4" fmla="*/ 310 w 328"/>
              <a:gd name="T5" fmla="*/ 206 h 326"/>
              <a:gd name="T6" fmla="*/ 312 w 328"/>
              <a:gd name="T7" fmla="*/ 224 h 326"/>
              <a:gd name="T8" fmla="*/ 292 w 328"/>
              <a:gd name="T9" fmla="*/ 240 h 326"/>
              <a:gd name="T10" fmla="*/ 294 w 328"/>
              <a:gd name="T11" fmla="*/ 256 h 326"/>
              <a:gd name="T12" fmla="*/ 274 w 328"/>
              <a:gd name="T13" fmla="*/ 262 h 326"/>
              <a:gd name="T14" fmla="*/ 266 w 328"/>
              <a:gd name="T15" fmla="*/ 280 h 326"/>
              <a:gd name="T16" fmla="*/ 244 w 328"/>
              <a:gd name="T17" fmla="*/ 296 h 326"/>
              <a:gd name="T18" fmla="*/ 230 w 328"/>
              <a:gd name="T19" fmla="*/ 296 h 326"/>
              <a:gd name="T20" fmla="*/ 210 w 328"/>
              <a:gd name="T21" fmla="*/ 308 h 326"/>
              <a:gd name="T22" fmla="*/ 194 w 328"/>
              <a:gd name="T23" fmla="*/ 320 h 326"/>
              <a:gd name="T24" fmla="*/ 174 w 328"/>
              <a:gd name="T25" fmla="*/ 316 h 326"/>
              <a:gd name="T26" fmla="*/ 156 w 328"/>
              <a:gd name="T27" fmla="*/ 322 h 326"/>
              <a:gd name="T28" fmla="*/ 140 w 328"/>
              <a:gd name="T29" fmla="*/ 314 h 326"/>
              <a:gd name="T30" fmla="*/ 126 w 328"/>
              <a:gd name="T31" fmla="*/ 310 h 326"/>
              <a:gd name="T32" fmla="*/ 106 w 328"/>
              <a:gd name="T33" fmla="*/ 298 h 326"/>
              <a:gd name="T34" fmla="*/ 88 w 328"/>
              <a:gd name="T35" fmla="*/ 304 h 326"/>
              <a:gd name="T36" fmla="*/ 74 w 328"/>
              <a:gd name="T37" fmla="*/ 298 h 326"/>
              <a:gd name="T38" fmla="*/ 68 w 328"/>
              <a:gd name="T39" fmla="*/ 282 h 326"/>
              <a:gd name="T40" fmla="*/ 54 w 328"/>
              <a:gd name="T41" fmla="*/ 272 h 326"/>
              <a:gd name="T42" fmla="*/ 40 w 328"/>
              <a:gd name="T43" fmla="*/ 258 h 326"/>
              <a:gd name="T44" fmla="*/ 34 w 328"/>
              <a:gd name="T45" fmla="*/ 246 h 326"/>
              <a:gd name="T46" fmla="*/ 22 w 328"/>
              <a:gd name="T47" fmla="*/ 226 h 326"/>
              <a:gd name="T48" fmla="*/ 14 w 328"/>
              <a:gd name="T49" fmla="*/ 210 h 326"/>
              <a:gd name="T50" fmla="*/ 4 w 328"/>
              <a:gd name="T51" fmla="*/ 198 h 326"/>
              <a:gd name="T52" fmla="*/ 16 w 328"/>
              <a:gd name="T53" fmla="*/ 176 h 326"/>
              <a:gd name="T54" fmla="*/ 0 w 328"/>
              <a:gd name="T55" fmla="*/ 160 h 326"/>
              <a:gd name="T56" fmla="*/ 8 w 328"/>
              <a:gd name="T57" fmla="*/ 142 h 326"/>
              <a:gd name="T58" fmla="*/ 8 w 328"/>
              <a:gd name="T59" fmla="*/ 122 h 326"/>
              <a:gd name="T60" fmla="*/ 22 w 328"/>
              <a:gd name="T61" fmla="*/ 112 h 326"/>
              <a:gd name="T62" fmla="*/ 24 w 328"/>
              <a:gd name="T63" fmla="*/ 94 h 326"/>
              <a:gd name="T64" fmla="*/ 32 w 328"/>
              <a:gd name="T65" fmla="*/ 78 h 326"/>
              <a:gd name="T66" fmla="*/ 32 w 328"/>
              <a:gd name="T67" fmla="*/ 60 h 326"/>
              <a:gd name="T68" fmla="*/ 48 w 328"/>
              <a:gd name="T69" fmla="*/ 48 h 326"/>
              <a:gd name="T70" fmla="*/ 66 w 328"/>
              <a:gd name="T71" fmla="*/ 32 h 326"/>
              <a:gd name="T72" fmla="*/ 82 w 328"/>
              <a:gd name="T73" fmla="*/ 26 h 326"/>
              <a:gd name="T74" fmla="*/ 100 w 328"/>
              <a:gd name="T75" fmla="*/ 18 h 326"/>
              <a:gd name="T76" fmla="*/ 114 w 328"/>
              <a:gd name="T77" fmla="*/ 16 h 326"/>
              <a:gd name="T78" fmla="*/ 122 w 328"/>
              <a:gd name="T79" fmla="*/ 4 h 326"/>
              <a:gd name="T80" fmla="*/ 136 w 328"/>
              <a:gd name="T81" fmla="*/ 4 h 326"/>
              <a:gd name="T82" fmla="*/ 156 w 328"/>
              <a:gd name="T83" fmla="*/ 6 h 326"/>
              <a:gd name="T84" fmla="*/ 170 w 328"/>
              <a:gd name="T85" fmla="*/ 2 h 326"/>
              <a:gd name="T86" fmla="*/ 188 w 328"/>
              <a:gd name="T87" fmla="*/ 6 h 326"/>
              <a:gd name="T88" fmla="*/ 206 w 328"/>
              <a:gd name="T89" fmla="*/ 8 h 326"/>
              <a:gd name="T90" fmla="*/ 224 w 328"/>
              <a:gd name="T91" fmla="*/ 6 h 326"/>
              <a:gd name="T92" fmla="*/ 234 w 328"/>
              <a:gd name="T93" fmla="*/ 22 h 326"/>
              <a:gd name="T94" fmla="*/ 256 w 328"/>
              <a:gd name="T95" fmla="*/ 20 h 326"/>
              <a:gd name="T96" fmla="*/ 268 w 328"/>
              <a:gd name="T97" fmla="*/ 38 h 326"/>
              <a:gd name="T98" fmla="*/ 274 w 328"/>
              <a:gd name="T99" fmla="*/ 56 h 326"/>
              <a:gd name="T100" fmla="*/ 298 w 328"/>
              <a:gd name="T101" fmla="*/ 62 h 326"/>
              <a:gd name="T102" fmla="*/ 302 w 328"/>
              <a:gd name="T103" fmla="*/ 76 h 326"/>
              <a:gd name="T104" fmla="*/ 300 w 328"/>
              <a:gd name="T105" fmla="*/ 92 h 326"/>
              <a:gd name="T106" fmla="*/ 312 w 328"/>
              <a:gd name="T107" fmla="*/ 102 h 326"/>
              <a:gd name="T108" fmla="*/ 318 w 328"/>
              <a:gd name="T109" fmla="*/ 118 h 326"/>
              <a:gd name="T110" fmla="*/ 318 w 328"/>
              <a:gd name="T111" fmla="*/ 132 h 326"/>
              <a:gd name="T112" fmla="*/ 320 w 328"/>
              <a:gd name="T113" fmla="*/ 148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28" h="326">
                <a:moveTo>
                  <a:pt x="316" y="160"/>
                </a:moveTo>
                <a:lnTo>
                  <a:pt x="316" y="160"/>
                </a:lnTo>
                <a:lnTo>
                  <a:pt x="318" y="164"/>
                </a:lnTo>
                <a:lnTo>
                  <a:pt x="320" y="168"/>
                </a:lnTo>
                <a:lnTo>
                  <a:pt x="320" y="168"/>
                </a:lnTo>
                <a:lnTo>
                  <a:pt x="320" y="178"/>
                </a:lnTo>
                <a:lnTo>
                  <a:pt x="320" y="178"/>
                </a:lnTo>
                <a:lnTo>
                  <a:pt x="320" y="180"/>
                </a:lnTo>
                <a:lnTo>
                  <a:pt x="324" y="182"/>
                </a:lnTo>
                <a:lnTo>
                  <a:pt x="328" y="186"/>
                </a:lnTo>
                <a:lnTo>
                  <a:pt x="328" y="188"/>
                </a:lnTo>
                <a:lnTo>
                  <a:pt x="328" y="188"/>
                </a:lnTo>
                <a:lnTo>
                  <a:pt x="326" y="192"/>
                </a:lnTo>
                <a:lnTo>
                  <a:pt x="322" y="196"/>
                </a:lnTo>
                <a:lnTo>
                  <a:pt x="322" y="196"/>
                </a:lnTo>
                <a:lnTo>
                  <a:pt x="320" y="198"/>
                </a:lnTo>
                <a:lnTo>
                  <a:pt x="316" y="200"/>
                </a:lnTo>
                <a:lnTo>
                  <a:pt x="312" y="200"/>
                </a:lnTo>
                <a:lnTo>
                  <a:pt x="308" y="202"/>
                </a:lnTo>
                <a:lnTo>
                  <a:pt x="308" y="202"/>
                </a:lnTo>
                <a:lnTo>
                  <a:pt x="310" y="206"/>
                </a:lnTo>
                <a:lnTo>
                  <a:pt x="314" y="210"/>
                </a:lnTo>
                <a:lnTo>
                  <a:pt x="318" y="214"/>
                </a:lnTo>
                <a:lnTo>
                  <a:pt x="320" y="216"/>
                </a:lnTo>
                <a:lnTo>
                  <a:pt x="320" y="216"/>
                </a:lnTo>
                <a:lnTo>
                  <a:pt x="316" y="220"/>
                </a:lnTo>
                <a:lnTo>
                  <a:pt x="312" y="224"/>
                </a:lnTo>
                <a:lnTo>
                  <a:pt x="312" y="224"/>
                </a:lnTo>
                <a:lnTo>
                  <a:pt x="308" y="232"/>
                </a:lnTo>
                <a:lnTo>
                  <a:pt x="308" y="232"/>
                </a:lnTo>
                <a:lnTo>
                  <a:pt x="302" y="238"/>
                </a:lnTo>
                <a:lnTo>
                  <a:pt x="302" y="238"/>
                </a:lnTo>
                <a:lnTo>
                  <a:pt x="300" y="240"/>
                </a:lnTo>
                <a:lnTo>
                  <a:pt x="296" y="240"/>
                </a:lnTo>
                <a:lnTo>
                  <a:pt x="292" y="240"/>
                </a:lnTo>
                <a:lnTo>
                  <a:pt x="290" y="242"/>
                </a:lnTo>
                <a:lnTo>
                  <a:pt x="290" y="242"/>
                </a:lnTo>
                <a:lnTo>
                  <a:pt x="290" y="244"/>
                </a:lnTo>
                <a:lnTo>
                  <a:pt x="292" y="248"/>
                </a:lnTo>
                <a:lnTo>
                  <a:pt x="294" y="252"/>
                </a:lnTo>
                <a:lnTo>
                  <a:pt x="294" y="256"/>
                </a:lnTo>
                <a:lnTo>
                  <a:pt x="294" y="256"/>
                </a:lnTo>
                <a:lnTo>
                  <a:pt x="286" y="262"/>
                </a:lnTo>
                <a:lnTo>
                  <a:pt x="286" y="262"/>
                </a:lnTo>
                <a:lnTo>
                  <a:pt x="284" y="262"/>
                </a:lnTo>
                <a:lnTo>
                  <a:pt x="280" y="262"/>
                </a:lnTo>
                <a:lnTo>
                  <a:pt x="276" y="262"/>
                </a:lnTo>
                <a:lnTo>
                  <a:pt x="274" y="262"/>
                </a:lnTo>
                <a:lnTo>
                  <a:pt x="274" y="262"/>
                </a:lnTo>
                <a:lnTo>
                  <a:pt x="272" y="266"/>
                </a:lnTo>
                <a:lnTo>
                  <a:pt x="270" y="270"/>
                </a:lnTo>
                <a:lnTo>
                  <a:pt x="270" y="270"/>
                </a:lnTo>
                <a:lnTo>
                  <a:pt x="268" y="274"/>
                </a:lnTo>
                <a:lnTo>
                  <a:pt x="268" y="278"/>
                </a:lnTo>
                <a:lnTo>
                  <a:pt x="266" y="280"/>
                </a:lnTo>
                <a:lnTo>
                  <a:pt x="266" y="280"/>
                </a:lnTo>
                <a:lnTo>
                  <a:pt x="258" y="286"/>
                </a:lnTo>
                <a:lnTo>
                  <a:pt x="258" y="286"/>
                </a:lnTo>
                <a:lnTo>
                  <a:pt x="256" y="290"/>
                </a:lnTo>
                <a:lnTo>
                  <a:pt x="254" y="294"/>
                </a:lnTo>
                <a:lnTo>
                  <a:pt x="254" y="294"/>
                </a:lnTo>
                <a:lnTo>
                  <a:pt x="248" y="294"/>
                </a:lnTo>
                <a:lnTo>
                  <a:pt x="244" y="296"/>
                </a:lnTo>
                <a:lnTo>
                  <a:pt x="244" y="296"/>
                </a:lnTo>
                <a:lnTo>
                  <a:pt x="242" y="296"/>
                </a:lnTo>
                <a:lnTo>
                  <a:pt x="238" y="294"/>
                </a:lnTo>
                <a:lnTo>
                  <a:pt x="236" y="294"/>
                </a:lnTo>
                <a:lnTo>
                  <a:pt x="232" y="294"/>
                </a:lnTo>
                <a:lnTo>
                  <a:pt x="232" y="294"/>
                </a:lnTo>
                <a:lnTo>
                  <a:pt x="230" y="296"/>
                </a:lnTo>
                <a:lnTo>
                  <a:pt x="230" y="298"/>
                </a:lnTo>
                <a:lnTo>
                  <a:pt x="228" y="300"/>
                </a:lnTo>
                <a:lnTo>
                  <a:pt x="228" y="302"/>
                </a:lnTo>
                <a:lnTo>
                  <a:pt x="228" y="302"/>
                </a:lnTo>
                <a:lnTo>
                  <a:pt x="218" y="306"/>
                </a:lnTo>
                <a:lnTo>
                  <a:pt x="218" y="306"/>
                </a:lnTo>
                <a:lnTo>
                  <a:pt x="210" y="308"/>
                </a:lnTo>
                <a:lnTo>
                  <a:pt x="210" y="308"/>
                </a:lnTo>
                <a:lnTo>
                  <a:pt x="206" y="312"/>
                </a:lnTo>
                <a:lnTo>
                  <a:pt x="204" y="314"/>
                </a:lnTo>
                <a:lnTo>
                  <a:pt x="202" y="316"/>
                </a:lnTo>
                <a:lnTo>
                  <a:pt x="202" y="316"/>
                </a:lnTo>
                <a:lnTo>
                  <a:pt x="194" y="320"/>
                </a:lnTo>
                <a:lnTo>
                  <a:pt x="194" y="320"/>
                </a:lnTo>
                <a:lnTo>
                  <a:pt x="184" y="320"/>
                </a:lnTo>
                <a:lnTo>
                  <a:pt x="184" y="320"/>
                </a:lnTo>
                <a:lnTo>
                  <a:pt x="182" y="320"/>
                </a:lnTo>
                <a:lnTo>
                  <a:pt x="180" y="318"/>
                </a:lnTo>
                <a:lnTo>
                  <a:pt x="176" y="316"/>
                </a:lnTo>
                <a:lnTo>
                  <a:pt x="174" y="316"/>
                </a:lnTo>
                <a:lnTo>
                  <a:pt x="174" y="316"/>
                </a:lnTo>
                <a:lnTo>
                  <a:pt x="172" y="316"/>
                </a:lnTo>
                <a:lnTo>
                  <a:pt x="170" y="320"/>
                </a:lnTo>
                <a:lnTo>
                  <a:pt x="168" y="324"/>
                </a:lnTo>
                <a:lnTo>
                  <a:pt x="166" y="324"/>
                </a:lnTo>
                <a:lnTo>
                  <a:pt x="166" y="324"/>
                </a:lnTo>
                <a:lnTo>
                  <a:pt x="160" y="324"/>
                </a:lnTo>
                <a:lnTo>
                  <a:pt x="156" y="322"/>
                </a:lnTo>
                <a:lnTo>
                  <a:pt x="156" y="322"/>
                </a:lnTo>
                <a:lnTo>
                  <a:pt x="150" y="324"/>
                </a:lnTo>
                <a:lnTo>
                  <a:pt x="146" y="326"/>
                </a:lnTo>
                <a:lnTo>
                  <a:pt x="146" y="326"/>
                </a:lnTo>
                <a:lnTo>
                  <a:pt x="144" y="324"/>
                </a:lnTo>
                <a:lnTo>
                  <a:pt x="142" y="318"/>
                </a:lnTo>
                <a:lnTo>
                  <a:pt x="140" y="314"/>
                </a:lnTo>
                <a:lnTo>
                  <a:pt x="138" y="312"/>
                </a:lnTo>
                <a:lnTo>
                  <a:pt x="138" y="312"/>
                </a:lnTo>
                <a:lnTo>
                  <a:pt x="134" y="314"/>
                </a:lnTo>
                <a:lnTo>
                  <a:pt x="128" y="314"/>
                </a:lnTo>
                <a:lnTo>
                  <a:pt x="128" y="314"/>
                </a:lnTo>
                <a:lnTo>
                  <a:pt x="126" y="312"/>
                </a:lnTo>
                <a:lnTo>
                  <a:pt x="126" y="310"/>
                </a:lnTo>
                <a:lnTo>
                  <a:pt x="124" y="306"/>
                </a:lnTo>
                <a:lnTo>
                  <a:pt x="122" y="304"/>
                </a:lnTo>
                <a:lnTo>
                  <a:pt x="122" y="304"/>
                </a:lnTo>
                <a:lnTo>
                  <a:pt x="114" y="300"/>
                </a:lnTo>
                <a:lnTo>
                  <a:pt x="114" y="300"/>
                </a:lnTo>
                <a:lnTo>
                  <a:pt x="106" y="298"/>
                </a:lnTo>
                <a:lnTo>
                  <a:pt x="106" y="298"/>
                </a:lnTo>
                <a:lnTo>
                  <a:pt x="102" y="298"/>
                </a:lnTo>
                <a:lnTo>
                  <a:pt x="98" y="304"/>
                </a:lnTo>
                <a:lnTo>
                  <a:pt x="94" y="308"/>
                </a:lnTo>
                <a:lnTo>
                  <a:pt x="90" y="310"/>
                </a:lnTo>
                <a:lnTo>
                  <a:pt x="90" y="310"/>
                </a:lnTo>
                <a:lnTo>
                  <a:pt x="88" y="308"/>
                </a:lnTo>
                <a:lnTo>
                  <a:pt x="88" y="304"/>
                </a:lnTo>
                <a:lnTo>
                  <a:pt x="86" y="300"/>
                </a:lnTo>
                <a:lnTo>
                  <a:pt x="86" y="298"/>
                </a:lnTo>
                <a:lnTo>
                  <a:pt x="86" y="298"/>
                </a:lnTo>
                <a:lnTo>
                  <a:pt x="80" y="298"/>
                </a:lnTo>
                <a:lnTo>
                  <a:pt x="76" y="298"/>
                </a:lnTo>
                <a:lnTo>
                  <a:pt x="74" y="298"/>
                </a:lnTo>
                <a:lnTo>
                  <a:pt x="74" y="298"/>
                </a:lnTo>
                <a:lnTo>
                  <a:pt x="74" y="294"/>
                </a:lnTo>
                <a:lnTo>
                  <a:pt x="76" y="288"/>
                </a:lnTo>
                <a:lnTo>
                  <a:pt x="76" y="282"/>
                </a:lnTo>
                <a:lnTo>
                  <a:pt x="76" y="278"/>
                </a:lnTo>
                <a:lnTo>
                  <a:pt x="76" y="278"/>
                </a:lnTo>
                <a:lnTo>
                  <a:pt x="74" y="280"/>
                </a:lnTo>
                <a:lnTo>
                  <a:pt x="68" y="282"/>
                </a:lnTo>
                <a:lnTo>
                  <a:pt x="64" y="284"/>
                </a:lnTo>
                <a:lnTo>
                  <a:pt x="60" y="284"/>
                </a:lnTo>
                <a:lnTo>
                  <a:pt x="60" y="284"/>
                </a:lnTo>
                <a:lnTo>
                  <a:pt x="54" y="278"/>
                </a:lnTo>
                <a:lnTo>
                  <a:pt x="54" y="278"/>
                </a:lnTo>
                <a:lnTo>
                  <a:pt x="54" y="274"/>
                </a:lnTo>
                <a:lnTo>
                  <a:pt x="54" y="272"/>
                </a:lnTo>
                <a:lnTo>
                  <a:pt x="54" y="268"/>
                </a:lnTo>
                <a:lnTo>
                  <a:pt x="54" y="266"/>
                </a:lnTo>
                <a:lnTo>
                  <a:pt x="54" y="266"/>
                </a:lnTo>
                <a:lnTo>
                  <a:pt x="48" y="258"/>
                </a:lnTo>
                <a:lnTo>
                  <a:pt x="48" y="258"/>
                </a:lnTo>
                <a:lnTo>
                  <a:pt x="44" y="258"/>
                </a:lnTo>
                <a:lnTo>
                  <a:pt x="40" y="258"/>
                </a:lnTo>
                <a:lnTo>
                  <a:pt x="36" y="258"/>
                </a:lnTo>
                <a:lnTo>
                  <a:pt x="34" y="258"/>
                </a:lnTo>
                <a:lnTo>
                  <a:pt x="34" y="258"/>
                </a:lnTo>
                <a:lnTo>
                  <a:pt x="32" y="256"/>
                </a:lnTo>
                <a:lnTo>
                  <a:pt x="34" y="252"/>
                </a:lnTo>
                <a:lnTo>
                  <a:pt x="34" y="248"/>
                </a:lnTo>
                <a:lnTo>
                  <a:pt x="34" y="246"/>
                </a:lnTo>
                <a:lnTo>
                  <a:pt x="34" y="246"/>
                </a:lnTo>
                <a:lnTo>
                  <a:pt x="30" y="244"/>
                </a:lnTo>
                <a:lnTo>
                  <a:pt x="26" y="240"/>
                </a:lnTo>
                <a:lnTo>
                  <a:pt x="26" y="240"/>
                </a:lnTo>
                <a:lnTo>
                  <a:pt x="22" y="232"/>
                </a:lnTo>
                <a:lnTo>
                  <a:pt x="22" y="232"/>
                </a:lnTo>
                <a:lnTo>
                  <a:pt x="22" y="226"/>
                </a:lnTo>
                <a:lnTo>
                  <a:pt x="22" y="222"/>
                </a:lnTo>
                <a:lnTo>
                  <a:pt x="22" y="222"/>
                </a:lnTo>
                <a:lnTo>
                  <a:pt x="18" y="218"/>
                </a:lnTo>
                <a:lnTo>
                  <a:pt x="14" y="216"/>
                </a:lnTo>
                <a:lnTo>
                  <a:pt x="14" y="214"/>
                </a:lnTo>
                <a:lnTo>
                  <a:pt x="14" y="214"/>
                </a:lnTo>
                <a:lnTo>
                  <a:pt x="14" y="210"/>
                </a:lnTo>
                <a:lnTo>
                  <a:pt x="14" y="206"/>
                </a:lnTo>
                <a:lnTo>
                  <a:pt x="14" y="206"/>
                </a:lnTo>
                <a:lnTo>
                  <a:pt x="12" y="204"/>
                </a:lnTo>
                <a:lnTo>
                  <a:pt x="8" y="202"/>
                </a:lnTo>
                <a:lnTo>
                  <a:pt x="6" y="200"/>
                </a:lnTo>
                <a:lnTo>
                  <a:pt x="4" y="198"/>
                </a:lnTo>
                <a:lnTo>
                  <a:pt x="4" y="198"/>
                </a:lnTo>
                <a:lnTo>
                  <a:pt x="6" y="196"/>
                </a:lnTo>
                <a:lnTo>
                  <a:pt x="10" y="192"/>
                </a:lnTo>
                <a:lnTo>
                  <a:pt x="16" y="188"/>
                </a:lnTo>
                <a:lnTo>
                  <a:pt x="18" y="186"/>
                </a:lnTo>
                <a:lnTo>
                  <a:pt x="18" y="186"/>
                </a:lnTo>
                <a:lnTo>
                  <a:pt x="16" y="176"/>
                </a:lnTo>
                <a:lnTo>
                  <a:pt x="16" y="176"/>
                </a:lnTo>
                <a:lnTo>
                  <a:pt x="14" y="174"/>
                </a:lnTo>
                <a:lnTo>
                  <a:pt x="10" y="174"/>
                </a:lnTo>
                <a:lnTo>
                  <a:pt x="4" y="172"/>
                </a:lnTo>
                <a:lnTo>
                  <a:pt x="2" y="170"/>
                </a:lnTo>
                <a:lnTo>
                  <a:pt x="2" y="170"/>
                </a:lnTo>
                <a:lnTo>
                  <a:pt x="0" y="160"/>
                </a:lnTo>
                <a:lnTo>
                  <a:pt x="0" y="160"/>
                </a:lnTo>
                <a:lnTo>
                  <a:pt x="2" y="158"/>
                </a:lnTo>
                <a:lnTo>
                  <a:pt x="4" y="154"/>
                </a:lnTo>
                <a:lnTo>
                  <a:pt x="8" y="152"/>
                </a:lnTo>
                <a:lnTo>
                  <a:pt x="8" y="150"/>
                </a:lnTo>
                <a:lnTo>
                  <a:pt x="8" y="150"/>
                </a:lnTo>
                <a:lnTo>
                  <a:pt x="8" y="142"/>
                </a:lnTo>
                <a:lnTo>
                  <a:pt x="8" y="142"/>
                </a:lnTo>
                <a:lnTo>
                  <a:pt x="8" y="138"/>
                </a:lnTo>
                <a:lnTo>
                  <a:pt x="4" y="136"/>
                </a:lnTo>
                <a:lnTo>
                  <a:pt x="2" y="134"/>
                </a:lnTo>
                <a:lnTo>
                  <a:pt x="2" y="130"/>
                </a:lnTo>
                <a:lnTo>
                  <a:pt x="2" y="130"/>
                </a:lnTo>
                <a:lnTo>
                  <a:pt x="4" y="126"/>
                </a:lnTo>
                <a:lnTo>
                  <a:pt x="8" y="122"/>
                </a:lnTo>
                <a:lnTo>
                  <a:pt x="8" y="122"/>
                </a:lnTo>
                <a:lnTo>
                  <a:pt x="10" y="120"/>
                </a:lnTo>
                <a:lnTo>
                  <a:pt x="14" y="120"/>
                </a:lnTo>
                <a:lnTo>
                  <a:pt x="20" y="118"/>
                </a:lnTo>
                <a:lnTo>
                  <a:pt x="22" y="116"/>
                </a:lnTo>
                <a:lnTo>
                  <a:pt x="22" y="116"/>
                </a:lnTo>
                <a:lnTo>
                  <a:pt x="22" y="112"/>
                </a:lnTo>
                <a:lnTo>
                  <a:pt x="20" y="106"/>
                </a:lnTo>
                <a:lnTo>
                  <a:pt x="20" y="106"/>
                </a:lnTo>
                <a:lnTo>
                  <a:pt x="20" y="102"/>
                </a:lnTo>
                <a:lnTo>
                  <a:pt x="20" y="96"/>
                </a:lnTo>
                <a:lnTo>
                  <a:pt x="20" y="96"/>
                </a:lnTo>
                <a:lnTo>
                  <a:pt x="22" y="96"/>
                </a:lnTo>
                <a:lnTo>
                  <a:pt x="24" y="94"/>
                </a:lnTo>
                <a:lnTo>
                  <a:pt x="28" y="92"/>
                </a:lnTo>
                <a:lnTo>
                  <a:pt x="30" y="92"/>
                </a:lnTo>
                <a:lnTo>
                  <a:pt x="30" y="92"/>
                </a:lnTo>
                <a:lnTo>
                  <a:pt x="32" y="84"/>
                </a:lnTo>
                <a:lnTo>
                  <a:pt x="32" y="84"/>
                </a:lnTo>
                <a:lnTo>
                  <a:pt x="34" y="80"/>
                </a:lnTo>
                <a:lnTo>
                  <a:pt x="32" y="78"/>
                </a:lnTo>
                <a:lnTo>
                  <a:pt x="32" y="74"/>
                </a:lnTo>
                <a:lnTo>
                  <a:pt x="32" y="72"/>
                </a:lnTo>
                <a:lnTo>
                  <a:pt x="32" y="72"/>
                </a:lnTo>
                <a:lnTo>
                  <a:pt x="32" y="66"/>
                </a:lnTo>
                <a:lnTo>
                  <a:pt x="32" y="62"/>
                </a:lnTo>
                <a:lnTo>
                  <a:pt x="32" y="60"/>
                </a:lnTo>
                <a:lnTo>
                  <a:pt x="32" y="60"/>
                </a:lnTo>
                <a:lnTo>
                  <a:pt x="34" y="60"/>
                </a:lnTo>
                <a:lnTo>
                  <a:pt x="38" y="60"/>
                </a:lnTo>
                <a:lnTo>
                  <a:pt x="42" y="60"/>
                </a:lnTo>
                <a:lnTo>
                  <a:pt x="46" y="60"/>
                </a:lnTo>
                <a:lnTo>
                  <a:pt x="46" y="60"/>
                </a:lnTo>
                <a:lnTo>
                  <a:pt x="46" y="54"/>
                </a:lnTo>
                <a:lnTo>
                  <a:pt x="48" y="48"/>
                </a:lnTo>
                <a:lnTo>
                  <a:pt x="48" y="48"/>
                </a:lnTo>
                <a:lnTo>
                  <a:pt x="52" y="46"/>
                </a:lnTo>
                <a:lnTo>
                  <a:pt x="56" y="44"/>
                </a:lnTo>
                <a:lnTo>
                  <a:pt x="56" y="44"/>
                </a:lnTo>
                <a:lnTo>
                  <a:pt x="62" y="36"/>
                </a:lnTo>
                <a:lnTo>
                  <a:pt x="62" y="36"/>
                </a:lnTo>
                <a:lnTo>
                  <a:pt x="66" y="32"/>
                </a:lnTo>
                <a:lnTo>
                  <a:pt x="68" y="30"/>
                </a:lnTo>
                <a:lnTo>
                  <a:pt x="68" y="30"/>
                </a:lnTo>
                <a:lnTo>
                  <a:pt x="72" y="24"/>
                </a:lnTo>
                <a:lnTo>
                  <a:pt x="74" y="20"/>
                </a:lnTo>
                <a:lnTo>
                  <a:pt x="74" y="20"/>
                </a:lnTo>
                <a:lnTo>
                  <a:pt x="78" y="22"/>
                </a:lnTo>
                <a:lnTo>
                  <a:pt x="82" y="26"/>
                </a:lnTo>
                <a:lnTo>
                  <a:pt x="88" y="30"/>
                </a:lnTo>
                <a:lnTo>
                  <a:pt x="92" y="30"/>
                </a:lnTo>
                <a:lnTo>
                  <a:pt x="92" y="30"/>
                </a:lnTo>
                <a:lnTo>
                  <a:pt x="98" y="26"/>
                </a:lnTo>
                <a:lnTo>
                  <a:pt x="98" y="26"/>
                </a:lnTo>
                <a:lnTo>
                  <a:pt x="100" y="22"/>
                </a:lnTo>
                <a:lnTo>
                  <a:pt x="100" y="18"/>
                </a:lnTo>
                <a:lnTo>
                  <a:pt x="100" y="14"/>
                </a:lnTo>
                <a:lnTo>
                  <a:pt x="102" y="12"/>
                </a:lnTo>
                <a:lnTo>
                  <a:pt x="102" y="12"/>
                </a:lnTo>
                <a:lnTo>
                  <a:pt x="104" y="12"/>
                </a:lnTo>
                <a:lnTo>
                  <a:pt x="108" y="14"/>
                </a:lnTo>
                <a:lnTo>
                  <a:pt x="110" y="16"/>
                </a:lnTo>
                <a:lnTo>
                  <a:pt x="114" y="16"/>
                </a:lnTo>
                <a:lnTo>
                  <a:pt x="114" y="16"/>
                </a:lnTo>
                <a:lnTo>
                  <a:pt x="114" y="14"/>
                </a:lnTo>
                <a:lnTo>
                  <a:pt x="116" y="10"/>
                </a:lnTo>
                <a:lnTo>
                  <a:pt x="116" y="6"/>
                </a:lnTo>
                <a:lnTo>
                  <a:pt x="118" y="4"/>
                </a:lnTo>
                <a:lnTo>
                  <a:pt x="118" y="4"/>
                </a:lnTo>
                <a:lnTo>
                  <a:pt x="122" y="4"/>
                </a:lnTo>
                <a:lnTo>
                  <a:pt x="124" y="8"/>
                </a:lnTo>
                <a:lnTo>
                  <a:pt x="128" y="10"/>
                </a:lnTo>
                <a:lnTo>
                  <a:pt x="130" y="10"/>
                </a:lnTo>
                <a:lnTo>
                  <a:pt x="130" y="10"/>
                </a:lnTo>
                <a:lnTo>
                  <a:pt x="132" y="10"/>
                </a:lnTo>
                <a:lnTo>
                  <a:pt x="134" y="6"/>
                </a:lnTo>
                <a:lnTo>
                  <a:pt x="136" y="4"/>
                </a:lnTo>
                <a:lnTo>
                  <a:pt x="138" y="2"/>
                </a:lnTo>
                <a:lnTo>
                  <a:pt x="138" y="2"/>
                </a:lnTo>
                <a:lnTo>
                  <a:pt x="142" y="4"/>
                </a:lnTo>
                <a:lnTo>
                  <a:pt x="148" y="4"/>
                </a:lnTo>
                <a:lnTo>
                  <a:pt x="148" y="4"/>
                </a:lnTo>
                <a:lnTo>
                  <a:pt x="152" y="6"/>
                </a:lnTo>
                <a:lnTo>
                  <a:pt x="156" y="6"/>
                </a:lnTo>
                <a:lnTo>
                  <a:pt x="156" y="6"/>
                </a:lnTo>
                <a:lnTo>
                  <a:pt x="158" y="6"/>
                </a:lnTo>
                <a:lnTo>
                  <a:pt x="160" y="4"/>
                </a:lnTo>
                <a:lnTo>
                  <a:pt x="164" y="2"/>
                </a:lnTo>
                <a:lnTo>
                  <a:pt x="166" y="0"/>
                </a:lnTo>
                <a:lnTo>
                  <a:pt x="166" y="0"/>
                </a:lnTo>
                <a:lnTo>
                  <a:pt x="170" y="2"/>
                </a:lnTo>
                <a:lnTo>
                  <a:pt x="174" y="4"/>
                </a:lnTo>
                <a:lnTo>
                  <a:pt x="174" y="4"/>
                </a:lnTo>
                <a:lnTo>
                  <a:pt x="180" y="2"/>
                </a:lnTo>
                <a:lnTo>
                  <a:pt x="184" y="2"/>
                </a:lnTo>
                <a:lnTo>
                  <a:pt x="184" y="2"/>
                </a:lnTo>
                <a:lnTo>
                  <a:pt x="186" y="4"/>
                </a:lnTo>
                <a:lnTo>
                  <a:pt x="188" y="6"/>
                </a:lnTo>
                <a:lnTo>
                  <a:pt x="190" y="10"/>
                </a:lnTo>
                <a:lnTo>
                  <a:pt x="192" y="12"/>
                </a:lnTo>
                <a:lnTo>
                  <a:pt x="192" y="12"/>
                </a:lnTo>
                <a:lnTo>
                  <a:pt x="200" y="12"/>
                </a:lnTo>
                <a:lnTo>
                  <a:pt x="200" y="12"/>
                </a:lnTo>
                <a:lnTo>
                  <a:pt x="202" y="12"/>
                </a:lnTo>
                <a:lnTo>
                  <a:pt x="206" y="8"/>
                </a:lnTo>
                <a:lnTo>
                  <a:pt x="210" y="6"/>
                </a:lnTo>
                <a:lnTo>
                  <a:pt x="212" y="4"/>
                </a:lnTo>
                <a:lnTo>
                  <a:pt x="212" y="4"/>
                </a:lnTo>
                <a:lnTo>
                  <a:pt x="218" y="4"/>
                </a:lnTo>
                <a:lnTo>
                  <a:pt x="222" y="4"/>
                </a:lnTo>
                <a:lnTo>
                  <a:pt x="222" y="4"/>
                </a:lnTo>
                <a:lnTo>
                  <a:pt x="224" y="6"/>
                </a:lnTo>
                <a:lnTo>
                  <a:pt x="224" y="12"/>
                </a:lnTo>
                <a:lnTo>
                  <a:pt x="224" y="18"/>
                </a:lnTo>
                <a:lnTo>
                  <a:pt x="224" y="22"/>
                </a:lnTo>
                <a:lnTo>
                  <a:pt x="224" y="22"/>
                </a:lnTo>
                <a:lnTo>
                  <a:pt x="230" y="22"/>
                </a:lnTo>
                <a:lnTo>
                  <a:pt x="234" y="22"/>
                </a:lnTo>
                <a:lnTo>
                  <a:pt x="234" y="22"/>
                </a:lnTo>
                <a:lnTo>
                  <a:pt x="238" y="24"/>
                </a:lnTo>
                <a:lnTo>
                  <a:pt x="242" y="28"/>
                </a:lnTo>
                <a:lnTo>
                  <a:pt x="242" y="28"/>
                </a:lnTo>
                <a:lnTo>
                  <a:pt x="244" y="28"/>
                </a:lnTo>
                <a:lnTo>
                  <a:pt x="250" y="24"/>
                </a:lnTo>
                <a:lnTo>
                  <a:pt x="254" y="22"/>
                </a:lnTo>
                <a:lnTo>
                  <a:pt x="256" y="20"/>
                </a:lnTo>
                <a:lnTo>
                  <a:pt x="256" y="20"/>
                </a:lnTo>
                <a:lnTo>
                  <a:pt x="264" y="26"/>
                </a:lnTo>
                <a:lnTo>
                  <a:pt x="264" y="26"/>
                </a:lnTo>
                <a:lnTo>
                  <a:pt x="266" y="28"/>
                </a:lnTo>
                <a:lnTo>
                  <a:pt x="266" y="32"/>
                </a:lnTo>
                <a:lnTo>
                  <a:pt x="266" y="36"/>
                </a:lnTo>
                <a:lnTo>
                  <a:pt x="268" y="38"/>
                </a:lnTo>
                <a:lnTo>
                  <a:pt x="268" y="38"/>
                </a:lnTo>
                <a:lnTo>
                  <a:pt x="268" y="40"/>
                </a:lnTo>
                <a:lnTo>
                  <a:pt x="268" y="44"/>
                </a:lnTo>
                <a:lnTo>
                  <a:pt x="266" y="48"/>
                </a:lnTo>
                <a:lnTo>
                  <a:pt x="268" y="52"/>
                </a:lnTo>
                <a:lnTo>
                  <a:pt x="268" y="52"/>
                </a:lnTo>
                <a:lnTo>
                  <a:pt x="274" y="56"/>
                </a:lnTo>
                <a:lnTo>
                  <a:pt x="274" y="56"/>
                </a:lnTo>
                <a:lnTo>
                  <a:pt x="280" y="64"/>
                </a:lnTo>
                <a:lnTo>
                  <a:pt x="280" y="64"/>
                </a:lnTo>
                <a:lnTo>
                  <a:pt x="282" y="64"/>
                </a:lnTo>
                <a:lnTo>
                  <a:pt x="288" y="62"/>
                </a:lnTo>
                <a:lnTo>
                  <a:pt x="294" y="60"/>
                </a:lnTo>
                <a:lnTo>
                  <a:pt x="298" y="62"/>
                </a:lnTo>
                <a:lnTo>
                  <a:pt x="298" y="62"/>
                </a:lnTo>
                <a:lnTo>
                  <a:pt x="298" y="64"/>
                </a:lnTo>
                <a:lnTo>
                  <a:pt x="298" y="66"/>
                </a:lnTo>
                <a:lnTo>
                  <a:pt x="298" y="70"/>
                </a:lnTo>
                <a:lnTo>
                  <a:pt x="298" y="72"/>
                </a:lnTo>
                <a:lnTo>
                  <a:pt x="298" y="72"/>
                </a:lnTo>
                <a:lnTo>
                  <a:pt x="302" y="76"/>
                </a:lnTo>
                <a:lnTo>
                  <a:pt x="306" y="78"/>
                </a:lnTo>
                <a:lnTo>
                  <a:pt x="306" y="78"/>
                </a:lnTo>
                <a:lnTo>
                  <a:pt x="306" y="82"/>
                </a:lnTo>
                <a:lnTo>
                  <a:pt x="304" y="86"/>
                </a:lnTo>
                <a:lnTo>
                  <a:pt x="300" y="88"/>
                </a:lnTo>
                <a:lnTo>
                  <a:pt x="300" y="92"/>
                </a:lnTo>
                <a:lnTo>
                  <a:pt x="300" y="92"/>
                </a:lnTo>
                <a:lnTo>
                  <a:pt x="304" y="92"/>
                </a:lnTo>
                <a:lnTo>
                  <a:pt x="308" y="92"/>
                </a:lnTo>
                <a:lnTo>
                  <a:pt x="314" y="94"/>
                </a:lnTo>
                <a:lnTo>
                  <a:pt x="316" y="94"/>
                </a:lnTo>
                <a:lnTo>
                  <a:pt x="316" y="94"/>
                </a:lnTo>
                <a:lnTo>
                  <a:pt x="316" y="98"/>
                </a:lnTo>
                <a:lnTo>
                  <a:pt x="312" y="102"/>
                </a:lnTo>
                <a:lnTo>
                  <a:pt x="308" y="106"/>
                </a:lnTo>
                <a:lnTo>
                  <a:pt x="306" y="108"/>
                </a:lnTo>
                <a:lnTo>
                  <a:pt x="306" y="108"/>
                </a:lnTo>
                <a:lnTo>
                  <a:pt x="310" y="116"/>
                </a:lnTo>
                <a:lnTo>
                  <a:pt x="310" y="116"/>
                </a:lnTo>
                <a:lnTo>
                  <a:pt x="312" y="118"/>
                </a:lnTo>
                <a:lnTo>
                  <a:pt x="318" y="118"/>
                </a:lnTo>
                <a:lnTo>
                  <a:pt x="324" y="120"/>
                </a:lnTo>
                <a:lnTo>
                  <a:pt x="326" y="122"/>
                </a:lnTo>
                <a:lnTo>
                  <a:pt x="326" y="122"/>
                </a:lnTo>
                <a:lnTo>
                  <a:pt x="326" y="124"/>
                </a:lnTo>
                <a:lnTo>
                  <a:pt x="322" y="126"/>
                </a:lnTo>
                <a:lnTo>
                  <a:pt x="320" y="130"/>
                </a:lnTo>
                <a:lnTo>
                  <a:pt x="318" y="132"/>
                </a:lnTo>
                <a:lnTo>
                  <a:pt x="318" y="132"/>
                </a:lnTo>
                <a:lnTo>
                  <a:pt x="322" y="136"/>
                </a:lnTo>
                <a:lnTo>
                  <a:pt x="326" y="140"/>
                </a:lnTo>
                <a:lnTo>
                  <a:pt x="326" y="140"/>
                </a:lnTo>
                <a:lnTo>
                  <a:pt x="324" y="144"/>
                </a:lnTo>
                <a:lnTo>
                  <a:pt x="322" y="146"/>
                </a:lnTo>
                <a:lnTo>
                  <a:pt x="320" y="148"/>
                </a:lnTo>
                <a:lnTo>
                  <a:pt x="318" y="150"/>
                </a:lnTo>
                <a:lnTo>
                  <a:pt x="318" y="150"/>
                </a:lnTo>
                <a:lnTo>
                  <a:pt x="316" y="160"/>
                </a:lnTo>
                <a:lnTo>
                  <a:pt x="316" y="160"/>
                </a:lnTo>
                <a:close/>
              </a:path>
            </a:pathLst>
          </a:custGeom>
          <a:solidFill>
            <a:srgbClr val="AACC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188" name="正方形/長方形 187"/>
          <p:cNvSpPr/>
          <p:nvPr/>
        </p:nvSpPr>
        <p:spPr>
          <a:xfrm>
            <a:off x="293728" y="5101744"/>
            <a:ext cx="6980749" cy="31426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89" name="テキスト プレースホルダー 80"/>
          <p:cNvSpPr>
            <a:spLocks noGrp="1"/>
          </p:cNvSpPr>
          <p:nvPr>
            <p:ph type="body" sz="quarter" idx="29"/>
          </p:nvPr>
        </p:nvSpPr>
        <p:spPr>
          <a:xfrm>
            <a:off x="885383" y="5220223"/>
            <a:ext cx="5861616" cy="398054"/>
          </a:xfrm>
        </p:spPr>
        <p:txBody>
          <a:bodyPr>
            <a:normAutofit/>
          </a:bodyPr>
          <a:lstStyle/>
          <a:p>
            <a:r>
              <a:rPr lang="ja-JP" altLang="en-US" sz="2200" dirty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フランス語</a:t>
            </a:r>
            <a:r>
              <a:rPr lang="ja-JP" altLang="en-US" sz="1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基礎会話講座</a:t>
            </a:r>
            <a:r>
              <a:rPr lang="ja-JP" altLang="en-US" sz="1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～初めてのフランス語、最初の一歩～</a:t>
            </a:r>
            <a:endParaRPr kumimoji="1" lang="ja-JP" altLang="en-US" sz="20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93" name="Freeform 6"/>
          <p:cNvSpPr>
            <a:spLocks/>
          </p:cNvSpPr>
          <p:nvPr/>
        </p:nvSpPr>
        <p:spPr bwMode="auto">
          <a:xfrm>
            <a:off x="627846" y="5297004"/>
            <a:ext cx="239241" cy="244492"/>
          </a:xfrm>
          <a:custGeom>
            <a:avLst/>
            <a:gdLst>
              <a:gd name="T0" fmla="*/ 320 w 328"/>
              <a:gd name="T1" fmla="*/ 178 h 326"/>
              <a:gd name="T2" fmla="*/ 322 w 328"/>
              <a:gd name="T3" fmla="*/ 196 h 326"/>
              <a:gd name="T4" fmla="*/ 310 w 328"/>
              <a:gd name="T5" fmla="*/ 206 h 326"/>
              <a:gd name="T6" fmla="*/ 312 w 328"/>
              <a:gd name="T7" fmla="*/ 224 h 326"/>
              <a:gd name="T8" fmla="*/ 292 w 328"/>
              <a:gd name="T9" fmla="*/ 240 h 326"/>
              <a:gd name="T10" fmla="*/ 294 w 328"/>
              <a:gd name="T11" fmla="*/ 256 h 326"/>
              <a:gd name="T12" fmla="*/ 274 w 328"/>
              <a:gd name="T13" fmla="*/ 262 h 326"/>
              <a:gd name="T14" fmla="*/ 266 w 328"/>
              <a:gd name="T15" fmla="*/ 280 h 326"/>
              <a:gd name="T16" fmla="*/ 244 w 328"/>
              <a:gd name="T17" fmla="*/ 296 h 326"/>
              <a:gd name="T18" fmla="*/ 230 w 328"/>
              <a:gd name="T19" fmla="*/ 296 h 326"/>
              <a:gd name="T20" fmla="*/ 210 w 328"/>
              <a:gd name="T21" fmla="*/ 308 h 326"/>
              <a:gd name="T22" fmla="*/ 194 w 328"/>
              <a:gd name="T23" fmla="*/ 320 h 326"/>
              <a:gd name="T24" fmla="*/ 174 w 328"/>
              <a:gd name="T25" fmla="*/ 316 h 326"/>
              <a:gd name="T26" fmla="*/ 156 w 328"/>
              <a:gd name="T27" fmla="*/ 322 h 326"/>
              <a:gd name="T28" fmla="*/ 140 w 328"/>
              <a:gd name="T29" fmla="*/ 314 h 326"/>
              <a:gd name="T30" fmla="*/ 126 w 328"/>
              <a:gd name="T31" fmla="*/ 310 h 326"/>
              <a:gd name="T32" fmla="*/ 106 w 328"/>
              <a:gd name="T33" fmla="*/ 298 h 326"/>
              <a:gd name="T34" fmla="*/ 88 w 328"/>
              <a:gd name="T35" fmla="*/ 304 h 326"/>
              <a:gd name="T36" fmla="*/ 74 w 328"/>
              <a:gd name="T37" fmla="*/ 298 h 326"/>
              <a:gd name="T38" fmla="*/ 68 w 328"/>
              <a:gd name="T39" fmla="*/ 282 h 326"/>
              <a:gd name="T40" fmla="*/ 54 w 328"/>
              <a:gd name="T41" fmla="*/ 272 h 326"/>
              <a:gd name="T42" fmla="*/ 40 w 328"/>
              <a:gd name="T43" fmla="*/ 258 h 326"/>
              <a:gd name="T44" fmla="*/ 34 w 328"/>
              <a:gd name="T45" fmla="*/ 246 h 326"/>
              <a:gd name="T46" fmla="*/ 22 w 328"/>
              <a:gd name="T47" fmla="*/ 226 h 326"/>
              <a:gd name="T48" fmla="*/ 14 w 328"/>
              <a:gd name="T49" fmla="*/ 210 h 326"/>
              <a:gd name="T50" fmla="*/ 4 w 328"/>
              <a:gd name="T51" fmla="*/ 198 h 326"/>
              <a:gd name="T52" fmla="*/ 16 w 328"/>
              <a:gd name="T53" fmla="*/ 176 h 326"/>
              <a:gd name="T54" fmla="*/ 0 w 328"/>
              <a:gd name="T55" fmla="*/ 160 h 326"/>
              <a:gd name="T56" fmla="*/ 8 w 328"/>
              <a:gd name="T57" fmla="*/ 142 h 326"/>
              <a:gd name="T58" fmla="*/ 8 w 328"/>
              <a:gd name="T59" fmla="*/ 122 h 326"/>
              <a:gd name="T60" fmla="*/ 22 w 328"/>
              <a:gd name="T61" fmla="*/ 112 h 326"/>
              <a:gd name="T62" fmla="*/ 24 w 328"/>
              <a:gd name="T63" fmla="*/ 94 h 326"/>
              <a:gd name="T64" fmla="*/ 32 w 328"/>
              <a:gd name="T65" fmla="*/ 78 h 326"/>
              <a:gd name="T66" fmla="*/ 32 w 328"/>
              <a:gd name="T67" fmla="*/ 60 h 326"/>
              <a:gd name="T68" fmla="*/ 48 w 328"/>
              <a:gd name="T69" fmla="*/ 48 h 326"/>
              <a:gd name="T70" fmla="*/ 66 w 328"/>
              <a:gd name="T71" fmla="*/ 32 h 326"/>
              <a:gd name="T72" fmla="*/ 82 w 328"/>
              <a:gd name="T73" fmla="*/ 26 h 326"/>
              <a:gd name="T74" fmla="*/ 100 w 328"/>
              <a:gd name="T75" fmla="*/ 18 h 326"/>
              <a:gd name="T76" fmla="*/ 114 w 328"/>
              <a:gd name="T77" fmla="*/ 16 h 326"/>
              <a:gd name="T78" fmla="*/ 122 w 328"/>
              <a:gd name="T79" fmla="*/ 4 h 326"/>
              <a:gd name="T80" fmla="*/ 136 w 328"/>
              <a:gd name="T81" fmla="*/ 4 h 326"/>
              <a:gd name="T82" fmla="*/ 156 w 328"/>
              <a:gd name="T83" fmla="*/ 6 h 326"/>
              <a:gd name="T84" fmla="*/ 170 w 328"/>
              <a:gd name="T85" fmla="*/ 2 h 326"/>
              <a:gd name="T86" fmla="*/ 188 w 328"/>
              <a:gd name="T87" fmla="*/ 6 h 326"/>
              <a:gd name="T88" fmla="*/ 206 w 328"/>
              <a:gd name="T89" fmla="*/ 8 h 326"/>
              <a:gd name="T90" fmla="*/ 224 w 328"/>
              <a:gd name="T91" fmla="*/ 6 h 326"/>
              <a:gd name="T92" fmla="*/ 234 w 328"/>
              <a:gd name="T93" fmla="*/ 22 h 326"/>
              <a:gd name="T94" fmla="*/ 256 w 328"/>
              <a:gd name="T95" fmla="*/ 20 h 326"/>
              <a:gd name="T96" fmla="*/ 268 w 328"/>
              <a:gd name="T97" fmla="*/ 38 h 326"/>
              <a:gd name="T98" fmla="*/ 274 w 328"/>
              <a:gd name="T99" fmla="*/ 56 h 326"/>
              <a:gd name="T100" fmla="*/ 298 w 328"/>
              <a:gd name="T101" fmla="*/ 62 h 326"/>
              <a:gd name="T102" fmla="*/ 302 w 328"/>
              <a:gd name="T103" fmla="*/ 76 h 326"/>
              <a:gd name="T104" fmla="*/ 300 w 328"/>
              <a:gd name="T105" fmla="*/ 92 h 326"/>
              <a:gd name="T106" fmla="*/ 312 w 328"/>
              <a:gd name="T107" fmla="*/ 102 h 326"/>
              <a:gd name="T108" fmla="*/ 318 w 328"/>
              <a:gd name="T109" fmla="*/ 118 h 326"/>
              <a:gd name="T110" fmla="*/ 318 w 328"/>
              <a:gd name="T111" fmla="*/ 132 h 326"/>
              <a:gd name="T112" fmla="*/ 320 w 328"/>
              <a:gd name="T113" fmla="*/ 148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28" h="326">
                <a:moveTo>
                  <a:pt x="316" y="160"/>
                </a:moveTo>
                <a:lnTo>
                  <a:pt x="316" y="160"/>
                </a:lnTo>
                <a:lnTo>
                  <a:pt x="318" y="164"/>
                </a:lnTo>
                <a:lnTo>
                  <a:pt x="320" y="168"/>
                </a:lnTo>
                <a:lnTo>
                  <a:pt x="320" y="168"/>
                </a:lnTo>
                <a:lnTo>
                  <a:pt x="320" y="178"/>
                </a:lnTo>
                <a:lnTo>
                  <a:pt x="320" y="178"/>
                </a:lnTo>
                <a:lnTo>
                  <a:pt x="320" y="180"/>
                </a:lnTo>
                <a:lnTo>
                  <a:pt x="324" y="182"/>
                </a:lnTo>
                <a:lnTo>
                  <a:pt x="328" y="186"/>
                </a:lnTo>
                <a:lnTo>
                  <a:pt x="328" y="188"/>
                </a:lnTo>
                <a:lnTo>
                  <a:pt x="328" y="188"/>
                </a:lnTo>
                <a:lnTo>
                  <a:pt x="326" y="192"/>
                </a:lnTo>
                <a:lnTo>
                  <a:pt x="322" y="196"/>
                </a:lnTo>
                <a:lnTo>
                  <a:pt x="322" y="196"/>
                </a:lnTo>
                <a:lnTo>
                  <a:pt x="320" y="198"/>
                </a:lnTo>
                <a:lnTo>
                  <a:pt x="316" y="200"/>
                </a:lnTo>
                <a:lnTo>
                  <a:pt x="312" y="200"/>
                </a:lnTo>
                <a:lnTo>
                  <a:pt x="308" y="202"/>
                </a:lnTo>
                <a:lnTo>
                  <a:pt x="308" y="202"/>
                </a:lnTo>
                <a:lnTo>
                  <a:pt x="310" y="206"/>
                </a:lnTo>
                <a:lnTo>
                  <a:pt x="314" y="210"/>
                </a:lnTo>
                <a:lnTo>
                  <a:pt x="318" y="214"/>
                </a:lnTo>
                <a:lnTo>
                  <a:pt x="320" y="216"/>
                </a:lnTo>
                <a:lnTo>
                  <a:pt x="320" y="216"/>
                </a:lnTo>
                <a:lnTo>
                  <a:pt x="316" y="220"/>
                </a:lnTo>
                <a:lnTo>
                  <a:pt x="312" y="224"/>
                </a:lnTo>
                <a:lnTo>
                  <a:pt x="312" y="224"/>
                </a:lnTo>
                <a:lnTo>
                  <a:pt x="308" y="232"/>
                </a:lnTo>
                <a:lnTo>
                  <a:pt x="308" y="232"/>
                </a:lnTo>
                <a:lnTo>
                  <a:pt x="302" y="238"/>
                </a:lnTo>
                <a:lnTo>
                  <a:pt x="302" y="238"/>
                </a:lnTo>
                <a:lnTo>
                  <a:pt x="300" y="240"/>
                </a:lnTo>
                <a:lnTo>
                  <a:pt x="296" y="240"/>
                </a:lnTo>
                <a:lnTo>
                  <a:pt x="292" y="240"/>
                </a:lnTo>
                <a:lnTo>
                  <a:pt x="290" y="242"/>
                </a:lnTo>
                <a:lnTo>
                  <a:pt x="290" y="242"/>
                </a:lnTo>
                <a:lnTo>
                  <a:pt x="290" y="244"/>
                </a:lnTo>
                <a:lnTo>
                  <a:pt x="292" y="248"/>
                </a:lnTo>
                <a:lnTo>
                  <a:pt x="294" y="252"/>
                </a:lnTo>
                <a:lnTo>
                  <a:pt x="294" y="256"/>
                </a:lnTo>
                <a:lnTo>
                  <a:pt x="294" y="256"/>
                </a:lnTo>
                <a:lnTo>
                  <a:pt x="286" y="262"/>
                </a:lnTo>
                <a:lnTo>
                  <a:pt x="286" y="262"/>
                </a:lnTo>
                <a:lnTo>
                  <a:pt x="284" y="262"/>
                </a:lnTo>
                <a:lnTo>
                  <a:pt x="280" y="262"/>
                </a:lnTo>
                <a:lnTo>
                  <a:pt x="276" y="262"/>
                </a:lnTo>
                <a:lnTo>
                  <a:pt x="274" y="262"/>
                </a:lnTo>
                <a:lnTo>
                  <a:pt x="274" y="262"/>
                </a:lnTo>
                <a:lnTo>
                  <a:pt x="272" y="266"/>
                </a:lnTo>
                <a:lnTo>
                  <a:pt x="270" y="270"/>
                </a:lnTo>
                <a:lnTo>
                  <a:pt x="270" y="270"/>
                </a:lnTo>
                <a:lnTo>
                  <a:pt x="268" y="274"/>
                </a:lnTo>
                <a:lnTo>
                  <a:pt x="268" y="278"/>
                </a:lnTo>
                <a:lnTo>
                  <a:pt x="266" y="280"/>
                </a:lnTo>
                <a:lnTo>
                  <a:pt x="266" y="280"/>
                </a:lnTo>
                <a:lnTo>
                  <a:pt x="258" y="286"/>
                </a:lnTo>
                <a:lnTo>
                  <a:pt x="258" y="286"/>
                </a:lnTo>
                <a:lnTo>
                  <a:pt x="256" y="290"/>
                </a:lnTo>
                <a:lnTo>
                  <a:pt x="254" y="294"/>
                </a:lnTo>
                <a:lnTo>
                  <a:pt x="254" y="294"/>
                </a:lnTo>
                <a:lnTo>
                  <a:pt x="248" y="294"/>
                </a:lnTo>
                <a:lnTo>
                  <a:pt x="244" y="296"/>
                </a:lnTo>
                <a:lnTo>
                  <a:pt x="244" y="296"/>
                </a:lnTo>
                <a:lnTo>
                  <a:pt x="242" y="296"/>
                </a:lnTo>
                <a:lnTo>
                  <a:pt x="238" y="294"/>
                </a:lnTo>
                <a:lnTo>
                  <a:pt x="236" y="294"/>
                </a:lnTo>
                <a:lnTo>
                  <a:pt x="232" y="294"/>
                </a:lnTo>
                <a:lnTo>
                  <a:pt x="232" y="294"/>
                </a:lnTo>
                <a:lnTo>
                  <a:pt x="230" y="296"/>
                </a:lnTo>
                <a:lnTo>
                  <a:pt x="230" y="298"/>
                </a:lnTo>
                <a:lnTo>
                  <a:pt x="228" y="300"/>
                </a:lnTo>
                <a:lnTo>
                  <a:pt x="228" y="302"/>
                </a:lnTo>
                <a:lnTo>
                  <a:pt x="228" y="302"/>
                </a:lnTo>
                <a:lnTo>
                  <a:pt x="218" y="306"/>
                </a:lnTo>
                <a:lnTo>
                  <a:pt x="218" y="306"/>
                </a:lnTo>
                <a:lnTo>
                  <a:pt x="210" y="308"/>
                </a:lnTo>
                <a:lnTo>
                  <a:pt x="210" y="308"/>
                </a:lnTo>
                <a:lnTo>
                  <a:pt x="206" y="312"/>
                </a:lnTo>
                <a:lnTo>
                  <a:pt x="204" y="314"/>
                </a:lnTo>
                <a:lnTo>
                  <a:pt x="202" y="316"/>
                </a:lnTo>
                <a:lnTo>
                  <a:pt x="202" y="316"/>
                </a:lnTo>
                <a:lnTo>
                  <a:pt x="194" y="320"/>
                </a:lnTo>
                <a:lnTo>
                  <a:pt x="194" y="320"/>
                </a:lnTo>
                <a:lnTo>
                  <a:pt x="184" y="320"/>
                </a:lnTo>
                <a:lnTo>
                  <a:pt x="184" y="320"/>
                </a:lnTo>
                <a:lnTo>
                  <a:pt x="182" y="320"/>
                </a:lnTo>
                <a:lnTo>
                  <a:pt x="180" y="318"/>
                </a:lnTo>
                <a:lnTo>
                  <a:pt x="176" y="316"/>
                </a:lnTo>
                <a:lnTo>
                  <a:pt x="174" y="316"/>
                </a:lnTo>
                <a:lnTo>
                  <a:pt x="174" y="316"/>
                </a:lnTo>
                <a:lnTo>
                  <a:pt x="172" y="316"/>
                </a:lnTo>
                <a:lnTo>
                  <a:pt x="170" y="320"/>
                </a:lnTo>
                <a:lnTo>
                  <a:pt x="168" y="324"/>
                </a:lnTo>
                <a:lnTo>
                  <a:pt x="166" y="324"/>
                </a:lnTo>
                <a:lnTo>
                  <a:pt x="166" y="324"/>
                </a:lnTo>
                <a:lnTo>
                  <a:pt x="160" y="324"/>
                </a:lnTo>
                <a:lnTo>
                  <a:pt x="156" y="322"/>
                </a:lnTo>
                <a:lnTo>
                  <a:pt x="156" y="322"/>
                </a:lnTo>
                <a:lnTo>
                  <a:pt x="150" y="324"/>
                </a:lnTo>
                <a:lnTo>
                  <a:pt x="146" y="326"/>
                </a:lnTo>
                <a:lnTo>
                  <a:pt x="146" y="326"/>
                </a:lnTo>
                <a:lnTo>
                  <a:pt x="144" y="324"/>
                </a:lnTo>
                <a:lnTo>
                  <a:pt x="142" y="318"/>
                </a:lnTo>
                <a:lnTo>
                  <a:pt x="140" y="314"/>
                </a:lnTo>
                <a:lnTo>
                  <a:pt x="138" y="312"/>
                </a:lnTo>
                <a:lnTo>
                  <a:pt x="138" y="312"/>
                </a:lnTo>
                <a:lnTo>
                  <a:pt x="134" y="314"/>
                </a:lnTo>
                <a:lnTo>
                  <a:pt x="128" y="314"/>
                </a:lnTo>
                <a:lnTo>
                  <a:pt x="128" y="314"/>
                </a:lnTo>
                <a:lnTo>
                  <a:pt x="126" y="312"/>
                </a:lnTo>
                <a:lnTo>
                  <a:pt x="126" y="310"/>
                </a:lnTo>
                <a:lnTo>
                  <a:pt x="124" y="306"/>
                </a:lnTo>
                <a:lnTo>
                  <a:pt x="122" y="304"/>
                </a:lnTo>
                <a:lnTo>
                  <a:pt x="122" y="304"/>
                </a:lnTo>
                <a:lnTo>
                  <a:pt x="114" y="300"/>
                </a:lnTo>
                <a:lnTo>
                  <a:pt x="114" y="300"/>
                </a:lnTo>
                <a:lnTo>
                  <a:pt x="106" y="298"/>
                </a:lnTo>
                <a:lnTo>
                  <a:pt x="106" y="298"/>
                </a:lnTo>
                <a:lnTo>
                  <a:pt x="102" y="298"/>
                </a:lnTo>
                <a:lnTo>
                  <a:pt x="98" y="304"/>
                </a:lnTo>
                <a:lnTo>
                  <a:pt x="94" y="308"/>
                </a:lnTo>
                <a:lnTo>
                  <a:pt x="90" y="310"/>
                </a:lnTo>
                <a:lnTo>
                  <a:pt x="90" y="310"/>
                </a:lnTo>
                <a:lnTo>
                  <a:pt x="88" y="308"/>
                </a:lnTo>
                <a:lnTo>
                  <a:pt x="88" y="304"/>
                </a:lnTo>
                <a:lnTo>
                  <a:pt x="86" y="300"/>
                </a:lnTo>
                <a:lnTo>
                  <a:pt x="86" y="298"/>
                </a:lnTo>
                <a:lnTo>
                  <a:pt x="86" y="298"/>
                </a:lnTo>
                <a:lnTo>
                  <a:pt x="80" y="298"/>
                </a:lnTo>
                <a:lnTo>
                  <a:pt x="76" y="298"/>
                </a:lnTo>
                <a:lnTo>
                  <a:pt x="74" y="298"/>
                </a:lnTo>
                <a:lnTo>
                  <a:pt x="74" y="298"/>
                </a:lnTo>
                <a:lnTo>
                  <a:pt x="74" y="294"/>
                </a:lnTo>
                <a:lnTo>
                  <a:pt x="76" y="288"/>
                </a:lnTo>
                <a:lnTo>
                  <a:pt x="76" y="282"/>
                </a:lnTo>
                <a:lnTo>
                  <a:pt x="76" y="278"/>
                </a:lnTo>
                <a:lnTo>
                  <a:pt x="76" y="278"/>
                </a:lnTo>
                <a:lnTo>
                  <a:pt x="74" y="280"/>
                </a:lnTo>
                <a:lnTo>
                  <a:pt x="68" y="282"/>
                </a:lnTo>
                <a:lnTo>
                  <a:pt x="64" y="284"/>
                </a:lnTo>
                <a:lnTo>
                  <a:pt x="60" y="284"/>
                </a:lnTo>
                <a:lnTo>
                  <a:pt x="60" y="284"/>
                </a:lnTo>
                <a:lnTo>
                  <a:pt x="54" y="278"/>
                </a:lnTo>
                <a:lnTo>
                  <a:pt x="54" y="278"/>
                </a:lnTo>
                <a:lnTo>
                  <a:pt x="54" y="274"/>
                </a:lnTo>
                <a:lnTo>
                  <a:pt x="54" y="272"/>
                </a:lnTo>
                <a:lnTo>
                  <a:pt x="54" y="268"/>
                </a:lnTo>
                <a:lnTo>
                  <a:pt x="54" y="266"/>
                </a:lnTo>
                <a:lnTo>
                  <a:pt x="54" y="266"/>
                </a:lnTo>
                <a:lnTo>
                  <a:pt x="48" y="258"/>
                </a:lnTo>
                <a:lnTo>
                  <a:pt x="48" y="258"/>
                </a:lnTo>
                <a:lnTo>
                  <a:pt x="44" y="258"/>
                </a:lnTo>
                <a:lnTo>
                  <a:pt x="40" y="258"/>
                </a:lnTo>
                <a:lnTo>
                  <a:pt x="36" y="258"/>
                </a:lnTo>
                <a:lnTo>
                  <a:pt x="34" y="258"/>
                </a:lnTo>
                <a:lnTo>
                  <a:pt x="34" y="258"/>
                </a:lnTo>
                <a:lnTo>
                  <a:pt x="32" y="256"/>
                </a:lnTo>
                <a:lnTo>
                  <a:pt x="34" y="252"/>
                </a:lnTo>
                <a:lnTo>
                  <a:pt x="34" y="248"/>
                </a:lnTo>
                <a:lnTo>
                  <a:pt x="34" y="246"/>
                </a:lnTo>
                <a:lnTo>
                  <a:pt x="34" y="246"/>
                </a:lnTo>
                <a:lnTo>
                  <a:pt x="30" y="244"/>
                </a:lnTo>
                <a:lnTo>
                  <a:pt x="26" y="240"/>
                </a:lnTo>
                <a:lnTo>
                  <a:pt x="26" y="240"/>
                </a:lnTo>
                <a:lnTo>
                  <a:pt x="22" y="232"/>
                </a:lnTo>
                <a:lnTo>
                  <a:pt x="22" y="232"/>
                </a:lnTo>
                <a:lnTo>
                  <a:pt x="22" y="226"/>
                </a:lnTo>
                <a:lnTo>
                  <a:pt x="22" y="222"/>
                </a:lnTo>
                <a:lnTo>
                  <a:pt x="22" y="222"/>
                </a:lnTo>
                <a:lnTo>
                  <a:pt x="18" y="218"/>
                </a:lnTo>
                <a:lnTo>
                  <a:pt x="14" y="216"/>
                </a:lnTo>
                <a:lnTo>
                  <a:pt x="14" y="214"/>
                </a:lnTo>
                <a:lnTo>
                  <a:pt x="14" y="214"/>
                </a:lnTo>
                <a:lnTo>
                  <a:pt x="14" y="210"/>
                </a:lnTo>
                <a:lnTo>
                  <a:pt x="14" y="206"/>
                </a:lnTo>
                <a:lnTo>
                  <a:pt x="14" y="206"/>
                </a:lnTo>
                <a:lnTo>
                  <a:pt x="12" y="204"/>
                </a:lnTo>
                <a:lnTo>
                  <a:pt x="8" y="202"/>
                </a:lnTo>
                <a:lnTo>
                  <a:pt x="6" y="200"/>
                </a:lnTo>
                <a:lnTo>
                  <a:pt x="4" y="198"/>
                </a:lnTo>
                <a:lnTo>
                  <a:pt x="4" y="198"/>
                </a:lnTo>
                <a:lnTo>
                  <a:pt x="6" y="196"/>
                </a:lnTo>
                <a:lnTo>
                  <a:pt x="10" y="192"/>
                </a:lnTo>
                <a:lnTo>
                  <a:pt x="16" y="188"/>
                </a:lnTo>
                <a:lnTo>
                  <a:pt x="18" y="186"/>
                </a:lnTo>
                <a:lnTo>
                  <a:pt x="18" y="186"/>
                </a:lnTo>
                <a:lnTo>
                  <a:pt x="16" y="176"/>
                </a:lnTo>
                <a:lnTo>
                  <a:pt x="16" y="176"/>
                </a:lnTo>
                <a:lnTo>
                  <a:pt x="14" y="174"/>
                </a:lnTo>
                <a:lnTo>
                  <a:pt x="10" y="174"/>
                </a:lnTo>
                <a:lnTo>
                  <a:pt x="4" y="172"/>
                </a:lnTo>
                <a:lnTo>
                  <a:pt x="2" y="170"/>
                </a:lnTo>
                <a:lnTo>
                  <a:pt x="2" y="170"/>
                </a:lnTo>
                <a:lnTo>
                  <a:pt x="0" y="160"/>
                </a:lnTo>
                <a:lnTo>
                  <a:pt x="0" y="160"/>
                </a:lnTo>
                <a:lnTo>
                  <a:pt x="2" y="158"/>
                </a:lnTo>
                <a:lnTo>
                  <a:pt x="4" y="154"/>
                </a:lnTo>
                <a:lnTo>
                  <a:pt x="8" y="152"/>
                </a:lnTo>
                <a:lnTo>
                  <a:pt x="8" y="150"/>
                </a:lnTo>
                <a:lnTo>
                  <a:pt x="8" y="150"/>
                </a:lnTo>
                <a:lnTo>
                  <a:pt x="8" y="142"/>
                </a:lnTo>
                <a:lnTo>
                  <a:pt x="8" y="142"/>
                </a:lnTo>
                <a:lnTo>
                  <a:pt x="8" y="138"/>
                </a:lnTo>
                <a:lnTo>
                  <a:pt x="4" y="136"/>
                </a:lnTo>
                <a:lnTo>
                  <a:pt x="2" y="134"/>
                </a:lnTo>
                <a:lnTo>
                  <a:pt x="2" y="130"/>
                </a:lnTo>
                <a:lnTo>
                  <a:pt x="2" y="130"/>
                </a:lnTo>
                <a:lnTo>
                  <a:pt x="4" y="126"/>
                </a:lnTo>
                <a:lnTo>
                  <a:pt x="8" y="122"/>
                </a:lnTo>
                <a:lnTo>
                  <a:pt x="8" y="122"/>
                </a:lnTo>
                <a:lnTo>
                  <a:pt x="10" y="120"/>
                </a:lnTo>
                <a:lnTo>
                  <a:pt x="14" y="120"/>
                </a:lnTo>
                <a:lnTo>
                  <a:pt x="20" y="118"/>
                </a:lnTo>
                <a:lnTo>
                  <a:pt x="22" y="116"/>
                </a:lnTo>
                <a:lnTo>
                  <a:pt x="22" y="116"/>
                </a:lnTo>
                <a:lnTo>
                  <a:pt x="22" y="112"/>
                </a:lnTo>
                <a:lnTo>
                  <a:pt x="20" y="106"/>
                </a:lnTo>
                <a:lnTo>
                  <a:pt x="20" y="106"/>
                </a:lnTo>
                <a:lnTo>
                  <a:pt x="20" y="102"/>
                </a:lnTo>
                <a:lnTo>
                  <a:pt x="20" y="96"/>
                </a:lnTo>
                <a:lnTo>
                  <a:pt x="20" y="96"/>
                </a:lnTo>
                <a:lnTo>
                  <a:pt x="22" y="96"/>
                </a:lnTo>
                <a:lnTo>
                  <a:pt x="24" y="94"/>
                </a:lnTo>
                <a:lnTo>
                  <a:pt x="28" y="92"/>
                </a:lnTo>
                <a:lnTo>
                  <a:pt x="30" y="92"/>
                </a:lnTo>
                <a:lnTo>
                  <a:pt x="30" y="92"/>
                </a:lnTo>
                <a:lnTo>
                  <a:pt x="32" y="84"/>
                </a:lnTo>
                <a:lnTo>
                  <a:pt x="32" y="84"/>
                </a:lnTo>
                <a:lnTo>
                  <a:pt x="34" y="80"/>
                </a:lnTo>
                <a:lnTo>
                  <a:pt x="32" y="78"/>
                </a:lnTo>
                <a:lnTo>
                  <a:pt x="32" y="74"/>
                </a:lnTo>
                <a:lnTo>
                  <a:pt x="32" y="72"/>
                </a:lnTo>
                <a:lnTo>
                  <a:pt x="32" y="72"/>
                </a:lnTo>
                <a:lnTo>
                  <a:pt x="32" y="66"/>
                </a:lnTo>
                <a:lnTo>
                  <a:pt x="32" y="62"/>
                </a:lnTo>
                <a:lnTo>
                  <a:pt x="32" y="60"/>
                </a:lnTo>
                <a:lnTo>
                  <a:pt x="32" y="60"/>
                </a:lnTo>
                <a:lnTo>
                  <a:pt x="34" y="60"/>
                </a:lnTo>
                <a:lnTo>
                  <a:pt x="38" y="60"/>
                </a:lnTo>
                <a:lnTo>
                  <a:pt x="42" y="60"/>
                </a:lnTo>
                <a:lnTo>
                  <a:pt x="46" y="60"/>
                </a:lnTo>
                <a:lnTo>
                  <a:pt x="46" y="60"/>
                </a:lnTo>
                <a:lnTo>
                  <a:pt x="46" y="54"/>
                </a:lnTo>
                <a:lnTo>
                  <a:pt x="48" y="48"/>
                </a:lnTo>
                <a:lnTo>
                  <a:pt x="48" y="48"/>
                </a:lnTo>
                <a:lnTo>
                  <a:pt x="52" y="46"/>
                </a:lnTo>
                <a:lnTo>
                  <a:pt x="56" y="44"/>
                </a:lnTo>
                <a:lnTo>
                  <a:pt x="56" y="44"/>
                </a:lnTo>
                <a:lnTo>
                  <a:pt x="62" y="36"/>
                </a:lnTo>
                <a:lnTo>
                  <a:pt x="62" y="36"/>
                </a:lnTo>
                <a:lnTo>
                  <a:pt x="66" y="32"/>
                </a:lnTo>
                <a:lnTo>
                  <a:pt x="68" y="30"/>
                </a:lnTo>
                <a:lnTo>
                  <a:pt x="68" y="30"/>
                </a:lnTo>
                <a:lnTo>
                  <a:pt x="72" y="24"/>
                </a:lnTo>
                <a:lnTo>
                  <a:pt x="74" y="20"/>
                </a:lnTo>
                <a:lnTo>
                  <a:pt x="74" y="20"/>
                </a:lnTo>
                <a:lnTo>
                  <a:pt x="78" y="22"/>
                </a:lnTo>
                <a:lnTo>
                  <a:pt x="82" y="26"/>
                </a:lnTo>
                <a:lnTo>
                  <a:pt x="88" y="30"/>
                </a:lnTo>
                <a:lnTo>
                  <a:pt x="92" y="30"/>
                </a:lnTo>
                <a:lnTo>
                  <a:pt x="92" y="30"/>
                </a:lnTo>
                <a:lnTo>
                  <a:pt x="98" y="26"/>
                </a:lnTo>
                <a:lnTo>
                  <a:pt x="98" y="26"/>
                </a:lnTo>
                <a:lnTo>
                  <a:pt x="100" y="22"/>
                </a:lnTo>
                <a:lnTo>
                  <a:pt x="100" y="18"/>
                </a:lnTo>
                <a:lnTo>
                  <a:pt x="100" y="14"/>
                </a:lnTo>
                <a:lnTo>
                  <a:pt x="102" y="12"/>
                </a:lnTo>
                <a:lnTo>
                  <a:pt x="102" y="12"/>
                </a:lnTo>
                <a:lnTo>
                  <a:pt x="104" y="12"/>
                </a:lnTo>
                <a:lnTo>
                  <a:pt x="108" y="14"/>
                </a:lnTo>
                <a:lnTo>
                  <a:pt x="110" y="16"/>
                </a:lnTo>
                <a:lnTo>
                  <a:pt x="114" y="16"/>
                </a:lnTo>
                <a:lnTo>
                  <a:pt x="114" y="16"/>
                </a:lnTo>
                <a:lnTo>
                  <a:pt x="114" y="14"/>
                </a:lnTo>
                <a:lnTo>
                  <a:pt x="116" y="10"/>
                </a:lnTo>
                <a:lnTo>
                  <a:pt x="116" y="6"/>
                </a:lnTo>
                <a:lnTo>
                  <a:pt x="118" y="4"/>
                </a:lnTo>
                <a:lnTo>
                  <a:pt x="118" y="4"/>
                </a:lnTo>
                <a:lnTo>
                  <a:pt x="122" y="4"/>
                </a:lnTo>
                <a:lnTo>
                  <a:pt x="124" y="8"/>
                </a:lnTo>
                <a:lnTo>
                  <a:pt x="128" y="10"/>
                </a:lnTo>
                <a:lnTo>
                  <a:pt x="130" y="10"/>
                </a:lnTo>
                <a:lnTo>
                  <a:pt x="130" y="10"/>
                </a:lnTo>
                <a:lnTo>
                  <a:pt x="132" y="10"/>
                </a:lnTo>
                <a:lnTo>
                  <a:pt x="134" y="6"/>
                </a:lnTo>
                <a:lnTo>
                  <a:pt x="136" y="4"/>
                </a:lnTo>
                <a:lnTo>
                  <a:pt x="138" y="2"/>
                </a:lnTo>
                <a:lnTo>
                  <a:pt x="138" y="2"/>
                </a:lnTo>
                <a:lnTo>
                  <a:pt x="142" y="4"/>
                </a:lnTo>
                <a:lnTo>
                  <a:pt x="148" y="4"/>
                </a:lnTo>
                <a:lnTo>
                  <a:pt x="148" y="4"/>
                </a:lnTo>
                <a:lnTo>
                  <a:pt x="152" y="6"/>
                </a:lnTo>
                <a:lnTo>
                  <a:pt x="156" y="6"/>
                </a:lnTo>
                <a:lnTo>
                  <a:pt x="156" y="6"/>
                </a:lnTo>
                <a:lnTo>
                  <a:pt x="158" y="6"/>
                </a:lnTo>
                <a:lnTo>
                  <a:pt x="160" y="4"/>
                </a:lnTo>
                <a:lnTo>
                  <a:pt x="164" y="2"/>
                </a:lnTo>
                <a:lnTo>
                  <a:pt x="166" y="0"/>
                </a:lnTo>
                <a:lnTo>
                  <a:pt x="166" y="0"/>
                </a:lnTo>
                <a:lnTo>
                  <a:pt x="170" y="2"/>
                </a:lnTo>
                <a:lnTo>
                  <a:pt x="174" y="4"/>
                </a:lnTo>
                <a:lnTo>
                  <a:pt x="174" y="4"/>
                </a:lnTo>
                <a:lnTo>
                  <a:pt x="180" y="2"/>
                </a:lnTo>
                <a:lnTo>
                  <a:pt x="184" y="2"/>
                </a:lnTo>
                <a:lnTo>
                  <a:pt x="184" y="2"/>
                </a:lnTo>
                <a:lnTo>
                  <a:pt x="186" y="4"/>
                </a:lnTo>
                <a:lnTo>
                  <a:pt x="188" y="6"/>
                </a:lnTo>
                <a:lnTo>
                  <a:pt x="190" y="10"/>
                </a:lnTo>
                <a:lnTo>
                  <a:pt x="192" y="12"/>
                </a:lnTo>
                <a:lnTo>
                  <a:pt x="192" y="12"/>
                </a:lnTo>
                <a:lnTo>
                  <a:pt x="200" y="12"/>
                </a:lnTo>
                <a:lnTo>
                  <a:pt x="200" y="12"/>
                </a:lnTo>
                <a:lnTo>
                  <a:pt x="202" y="12"/>
                </a:lnTo>
                <a:lnTo>
                  <a:pt x="206" y="8"/>
                </a:lnTo>
                <a:lnTo>
                  <a:pt x="210" y="6"/>
                </a:lnTo>
                <a:lnTo>
                  <a:pt x="212" y="4"/>
                </a:lnTo>
                <a:lnTo>
                  <a:pt x="212" y="4"/>
                </a:lnTo>
                <a:lnTo>
                  <a:pt x="218" y="4"/>
                </a:lnTo>
                <a:lnTo>
                  <a:pt x="222" y="4"/>
                </a:lnTo>
                <a:lnTo>
                  <a:pt x="222" y="4"/>
                </a:lnTo>
                <a:lnTo>
                  <a:pt x="224" y="6"/>
                </a:lnTo>
                <a:lnTo>
                  <a:pt x="224" y="12"/>
                </a:lnTo>
                <a:lnTo>
                  <a:pt x="224" y="18"/>
                </a:lnTo>
                <a:lnTo>
                  <a:pt x="224" y="22"/>
                </a:lnTo>
                <a:lnTo>
                  <a:pt x="224" y="22"/>
                </a:lnTo>
                <a:lnTo>
                  <a:pt x="230" y="22"/>
                </a:lnTo>
                <a:lnTo>
                  <a:pt x="234" y="22"/>
                </a:lnTo>
                <a:lnTo>
                  <a:pt x="234" y="22"/>
                </a:lnTo>
                <a:lnTo>
                  <a:pt x="238" y="24"/>
                </a:lnTo>
                <a:lnTo>
                  <a:pt x="242" y="28"/>
                </a:lnTo>
                <a:lnTo>
                  <a:pt x="242" y="28"/>
                </a:lnTo>
                <a:lnTo>
                  <a:pt x="244" y="28"/>
                </a:lnTo>
                <a:lnTo>
                  <a:pt x="250" y="24"/>
                </a:lnTo>
                <a:lnTo>
                  <a:pt x="254" y="22"/>
                </a:lnTo>
                <a:lnTo>
                  <a:pt x="256" y="20"/>
                </a:lnTo>
                <a:lnTo>
                  <a:pt x="256" y="20"/>
                </a:lnTo>
                <a:lnTo>
                  <a:pt x="264" y="26"/>
                </a:lnTo>
                <a:lnTo>
                  <a:pt x="264" y="26"/>
                </a:lnTo>
                <a:lnTo>
                  <a:pt x="266" y="28"/>
                </a:lnTo>
                <a:lnTo>
                  <a:pt x="266" y="32"/>
                </a:lnTo>
                <a:lnTo>
                  <a:pt x="266" y="36"/>
                </a:lnTo>
                <a:lnTo>
                  <a:pt x="268" y="38"/>
                </a:lnTo>
                <a:lnTo>
                  <a:pt x="268" y="38"/>
                </a:lnTo>
                <a:lnTo>
                  <a:pt x="268" y="40"/>
                </a:lnTo>
                <a:lnTo>
                  <a:pt x="268" y="44"/>
                </a:lnTo>
                <a:lnTo>
                  <a:pt x="266" y="48"/>
                </a:lnTo>
                <a:lnTo>
                  <a:pt x="268" y="52"/>
                </a:lnTo>
                <a:lnTo>
                  <a:pt x="268" y="52"/>
                </a:lnTo>
                <a:lnTo>
                  <a:pt x="274" y="56"/>
                </a:lnTo>
                <a:lnTo>
                  <a:pt x="274" y="56"/>
                </a:lnTo>
                <a:lnTo>
                  <a:pt x="280" y="64"/>
                </a:lnTo>
                <a:lnTo>
                  <a:pt x="280" y="64"/>
                </a:lnTo>
                <a:lnTo>
                  <a:pt x="282" y="64"/>
                </a:lnTo>
                <a:lnTo>
                  <a:pt x="288" y="62"/>
                </a:lnTo>
                <a:lnTo>
                  <a:pt x="294" y="60"/>
                </a:lnTo>
                <a:lnTo>
                  <a:pt x="298" y="62"/>
                </a:lnTo>
                <a:lnTo>
                  <a:pt x="298" y="62"/>
                </a:lnTo>
                <a:lnTo>
                  <a:pt x="298" y="64"/>
                </a:lnTo>
                <a:lnTo>
                  <a:pt x="298" y="66"/>
                </a:lnTo>
                <a:lnTo>
                  <a:pt x="298" y="70"/>
                </a:lnTo>
                <a:lnTo>
                  <a:pt x="298" y="72"/>
                </a:lnTo>
                <a:lnTo>
                  <a:pt x="298" y="72"/>
                </a:lnTo>
                <a:lnTo>
                  <a:pt x="302" y="76"/>
                </a:lnTo>
                <a:lnTo>
                  <a:pt x="306" y="78"/>
                </a:lnTo>
                <a:lnTo>
                  <a:pt x="306" y="78"/>
                </a:lnTo>
                <a:lnTo>
                  <a:pt x="306" y="82"/>
                </a:lnTo>
                <a:lnTo>
                  <a:pt x="304" y="86"/>
                </a:lnTo>
                <a:lnTo>
                  <a:pt x="300" y="88"/>
                </a:lnTo>
                <a:lnTo>
                  <a:pt x="300" y="92"/>
                </a:lnTo>
                <a:lnTo>
                  <a:pt x="300" y="92"/>
                </a:lnTo>
                <a:lnTo>
                  <a:pt x="304" y="92"/>
                </a:lnTo>
                <a:lnTo>
                  <a:pt x="308" y="92"/>
                </a:lnTo>
                <a:lnTo>
                  <a:pt x="314" y="94"/>
                </a:lnTo>
                <a:lnTo>
                  <a:pt x="316" y="94"/>
                </a:lnTo>
                <a:lnTo>
                  <a:pt x="316" y="94"/>
                </a:lnTo>
                <a:lnTo>
                  <a:pt x="316" y="98"/>
                </a:lnTo>
                <a:lnTo>
                  <a:pt x="312" y="102"/>
                </a:lnTo>
                <a:lnTo>
                  <a:pt x="308" y="106"/>
                </a:lnTo>
                <a:lnTo>
                  <a:pt x="306" y="108"/>
                </a:lnTo>
                <a:lnTo>
                  <a:pt x="306" y="108"/>
                </a:lnTo>
                <a:lnTo>
                  <a:pt x="310" y="116"/>
                </a:lnTo>
                <a:lnTo>
                  <a:pt x="310" y="116"/>
                </a:lnTo>
                <a:lnTo>
                  <a:pt x="312" y="118"/>
                </a:lnTo>
                <a:lnTo>
                  <a:pt x="318" y="118"/>
                </a:lnTo>
                <a:lnTo>
                  <a:pt x="324" y="120"/>
                </a:lnTo>
                <a:lnTo>
                  <a:pt x="326" y="122"/>
                </a:lnTo>
                <a:lnTo>
                  <a:pt x="326" y="122"/>
                </a:lnTo>
                <a:lnTo>
                  <a:pt x="326" y="124"/>
                </a:lnTo>
                <a:lnTo>
                  <a:pt x="322" y="126"/>
                </a:lnTo>
                <a:lnTo>
                  <a:pt x="320" y="130"/>
                </a:lnTo>
                <a:lnTo>
                  <a:pt x="318" y="132"/>
                </a:lnTo>
                <a:lnTo>
                  <a:pt x="318" y="132"/>
                </a:lnTo>
                <a:lnTo>
                  <a:pt x="322" y="136"/>
                </a:lnTo>
                <a:lnTo>
                  <a:pt x="326" y="140"/>
                </a:lnTo>
                <a:lnTo>
                  <a:pt x="326" y="140"/>
                </a:lnTo>
                <a:lnTo>
                  <a:pt x="324" y="144"/>
                </a:lnTo>
                <a:lnTo>
                  <a:pt x="322" y="146"/>
                </a:lnTo>
                <a:lnTo>
                  <a:pt x="320" y="148"/>
                </a:lnTo>
                <a:lnTo>
                  <a:pt x="318" y="150"/>
                </a:lnTo>
                <a:lnTo>
                  <a:pt x="318" y="150"/>
                </a:lnTo>
                <a:lnTo>
                  <a:pt x="316" y="160"/>
                </a:lnTo>
                <a:lnTo>
                  <a:pt x="316" y="160"/>
                </a:lnTo>
                <a:close/>
              </a:path>
            </a:pathLst>
          </a:custGeom>
          <a:solidFill>
            <a:srgbClr val="AACC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pic>
        <p:nvPicPr>
          <p:cNvPr id="196" name="図 195">
            <a:extLst>
              <a:ext uri="{FF2B5EF4-FFF2-40B4-BE49-F238E27FC236}">
                <a16:creationId xmlns:a16="http://schemas.microsoft.com/office/drawing/2014/main" id="{7BDE26EB-AB88-4E1D-9196-A4E2B510590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884" y="9544054"/>
            <a:ext cx="756000" cy="75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テキスト プレースホルダー 64">
            <a:extLst>
              <a:ext uri="{FF2B5EF4-FFF2-40B4-BE49-F238E27FC236}">
                <a16:creationId xmlns:a16="http://schemas.microsoft.com/office/drawing/2014/main" id="{5F6F31E4-7DCD-4AB8-BB31-389A0562EF40}"/>
              </a:ext>
            </a:extLst>
          </p:cNvPr>
          <p:cNvSpPr txBox="1">
            <a:spLocks/>
          </p:cNvSpPr>
          <p:nvPr/>
        </p:nvSpPr>
        <p:spPr>
          <a:xfrm>
            <a:off x="696497" y="2492018"/>
            <a:ext cx="6707982" cy="477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kumimoji="1" sz="1600" b="1" kern="12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lvl2pPr marL="566951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4918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22885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0853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ja-JP" altLang="ja-JP" sz="1200" dirty="0"/>
              <a:t>あいさつや自己紹介、日常</a:t>
            </a:r>
            <a:r>
              <a:rPr lang="ja-JP" altLang="en-US" sz="1200" dirty="0"/>
              <a:t>会話</a:t>
            </a:r>
            <a:r>
              <a:rPr lang="ja-JP" altLang="ja-JP" sz="1200" dirty="0"/>
              <a:t>で使える英語を楽しく学びます</a:t>
            </a:r>
            <a:r>
              <a:rPr lang="ja-JP" altLang="en-US" sz="1200" dirty="0"/>
              <a:t>。</a:t>
            </a:r>
            <a:endParaRPr lang="en-US" altLang="ja-JP" sz="1200" dirty="0">
              <a:solidFill>
                <a:srgbClr val="6633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>
              <a:spcBef>
                <a:spcPts val="600"/>
              </a:spcBef>
            </a:pPr>
            <a:endParaRPr lang="en-US" altLang="ja-JP" sz="12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47" name="吹き出し: 角を丸めた四角形 46">
            <a:extLst>
              <a:ext uri="{FF2B5EF4-FFF2-40B4-BE49-F238E27FC236}">
                <a16:creationId xmlns:a16="http://schemas.microsoft.com/office/drawing/2014/main" id="{D9E4CC0E-F85C-4E9D-9CC1-D772207CF742}"/>
              </a:ext>
            </a:extLst>
          </p:cNvPr>
          <p:cNvSpPr/>
          <p:nvPr/>
        </p:nvSpPr>
        <p:spPr>
          <a:xfrm>
            <a:off x="5242863" y="5691620"/>
            <a:ext cx="1822108" cy="589998"/>
          </a:xfrm>
          <a:prstGeom prst="wedgeRoundRectCallout">
            <a:avLst>
              <a:gd name="adj1" fmla="val -70126"/>
              <a:gd name="adj2" fmla="val 44064"/>
              <a:gd name="adj3" fmla="val 16667"/>
            </a:avLst>
          </a:prstGeom>
          <a:solidFill>
            <a:schemeClr val="bg1"/>
          </a:solidFill>
          <a:ln w="1905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ja-JP" altLang="en-US" sz="1150" dirty="0">
                <a:solidFill>
                  <a:srgbClr val="FF3300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フランス語も文化も楽しみたい方、大歓迎！</a:t>
            </a:r>
            <a:endParaRPr kumimoji="1" lang="ja-JP" altLang="en-US" sz="1150" dirty="0">
              <a:solidFill>
                <a:srgbClr val="FF3300"/>
              </a:solidFill>
            </a:endParaRPr>
          </a:p>
        </p:txBody>
      </p:sp>
      <p:sp>
        <p:nvSpPr>
          <p:cNvPr id="48" name="テキスト プレースホルダー 64">
            <a:extLst>
              <a:ext uri="{FF2B5EF4-FFF2-40B4-BE49-F238E27FC236}">
                <a16:creationId xmlns:a16="http://schemas.microsoft.com/office/drawing/2014/main" id="{E1960016-C566-47E5-A8B4-E782B00044D4}"/>
              </a:ext>
            </a:extLst>
          </p:cNvPr>
          <p:cNvSpPr txBox="1">
            <a:spLocks/>
          </p:cNvSpPr>
          <p:nvPr/>
        </p:nvSpPr>
        <p:spPr>
          <a:xfrm>
            <a:off x="812676" y="5355795"/>
            <a:ext cx="5971016" cy="74401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kumimoji="1" sz="1600" b="1" kern="12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lvl2pPr marL="566951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4918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22885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0853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endParaRPr lang="ja-JP" altLang="ja-JP" sz="1400" dirty="0"/>
          </a:p>
          <a:p>
            <a:pPr>
              <a:buNone/>
            </a:pPr>
            <a:r>
              <a:rPr lang="ja-JP" altLang="ja-JP" sz="1300" dirty="0"/>
              <a:t>美しい発音やあいさつ、簡単な会話表現を学びながら、</a:t>
            </a:r>
            <a:r>
              <a:rPr lang="ja-JP" altLang="en-US" sz="1300" dirty="0"/>
              <a:t>　　　　　　　　　　　　　　　</a:t>
            </a:r>
            <a:endParaRPr lang="en-US" altLang="ja-JP" sz="1300" dirty="0"/>
          </a:p>
          <a:p>
            <a:pPr>
              <a:buNone/>
            </a:pPr>
            <a:r>
              <a:rPr lang="ja-JP" altLang="ja-JP" sz="1300" dirty="0"/>
              <a:t>フランスの文化にも親しみます。</a:t>
            </a:r>
          </a:p>
          <a:p>
            <a:pPr>
              <a:spcBef>
                <a:spcPts val="600"/>
              </a:spcBef>
            </a:pPr>
            <a:endParaRPr lang="en-US" altLang="ja-JP" sz="12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endParaRPr lang="ja-JP" altLang="en-US" sz="1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5" name="テキスト プレースホルダー 63">
            <a:extLst>
              <a:ext uri="{FF2B5EF4-FFF2-40B4-BE49-F238E27FC236}">
                <a16:creationId xmlns:a16="http://schemas.microsoft.com/office/drawing/2014/main" id="{BE324357-36F4-C5E2-91FB-473D5F5002FC}"/>
              </a:ext>
            </a:extLst>
          </p:cNvPr>
          <p:cNvSpPr txBox="1">
            <a:spLocks/>
          </p:cNvSpPr>
          <p:nvPr/>
        </p:nvSpPr>
        <p:spPr>
          <a:xfrm>
            <a:off x="5273491" y="507241"/>
            <a:ext cx="2441604" cy="6754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kumimoji="1" sz="2400" b="1" kern="1200"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lvl2pPr marL="566951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4918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22885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0853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dirty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9</a:t>
            </a:r>
            <a:r>
              <a:rPr lang="ja-JP" altLang="en-US" dirty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月</a:t>
            </a:r>
            <a:r>
              <a:rPr lang="en-US" altLang="ja-JP" dirty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16</a:t>
            </a:r>
            <a:r>
              <a:rPr lang="ja-JP" altLang="en-US" dirty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日から　申込受付開始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インク 7">
                <a:extLst>
                  <a:ext uri="{FF2B5EF4-FFF2-40B4-BE49-F238E27FC236}">
                    <a16:creationId xmlns:a16="http://schemas.microsoft.com/office/drawing/2014/main" id="{86C563B4-61DB-60A6-0968-B833CE335C19}"/>
                  </a:ext>
                </a:extLst>
              </p14:cNvPr>
              <p14:cNvContentPartPr/>
              <p14:nvPr/>
            </p14:nvContentPartPr>
            <p14:xfrm>
              <a:off x="6062840" y="4468000"/>
              <a:ext cx="175320" cy="68400"/>
            </p14:xfrm>
          </p:contentPart>
        </mc:Choice>
        <mc:Fallback xmlns="">
          <p:pic>
            <p:nvPicPr>
              <p:cNvPr id="8" name="インク 7">
                <a:extLst>
                  <a:ext uri="{FF2B5EF4-FFF2-40B4-BE49-F238E27FC236}">
                    <a16:creationId xmlns:a16="http://schemas.microsoft.com/office/drawing/2014/main" id="{86C563B4-61DB-60A6-0968-B833CE335C1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4200" y="4459000"/>
                <a:ext cx="192960" cy="8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インク 8">
                <a:extLst>
                  <a:ext uri="{FF2B5EF4-FFF2-40B4-BE49-F238E27FC236}">
                    <a16:creationId xmlns:a16="http://schemas.microsoft.com/office/drawing/2014/main" id="{8113071C-3C10-082D-5C95-A3CF17F378E7}"/>
                  </a:ext>
                </a:extLst>
              </p14:cNvPr>
              <p14:cNvContentPartPr/>
              <p14:nvPr/>
            </p14:nvContentPartPr>
            <p14:xfrm>
              <a:off x="6063920" y="4462960"/>
              <a:ext cx="172080" cy="14040"/>
            </p14:xfrm>
          </p:contentPart>
        </mc:Choice>
        <mc:Fallback xmlns="">
          <p:pic>
            <p:nvPicPr>
              <p:cNvPr id="9" name="インク 8">
                <a:extLst>
                  <a:ext uri="{FF2B5EF4-FFF2-40B4-BE49-F238E27FC236}">
                    <a16:creationId xmlns:a16="http://schemas.microsoft.com/office/drawing/2014/main" id="{8113071C-3C10-082D-5C95-A3CF17F378E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055280" y="4454320"/>
                <a:ext cx="189720" cy="3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インク 9">
                <a:extLst>
                  <a:ext uri="{FF2B5EF4-FFF2-40B4-BE49-F238E27FC236}">
                    <a16:creationId xmlns:a16="http://schemas.microsoft.com/office/drawing/2014/main" id="{A38B99EF-5D39-8B5A-E08E-6E524946EF15}"/>
                  </a:ext>
                </a:extLst>
              </p14:cNvPr>
              <p14:cNvContentPartPr/>
              <p14:nvPr/>
            </p14:nvContentPartPr>
            <p14:xfrm>
              <a:off x="6184880" y="4462240"/>
              <a:ext cx="64800" cy="64440"/>
            </p14:xfrm>
          </p:contentPart>
        </mc:Choice>
        <mc:Fallback xmlns="">
          <p:pic>
            <p:nvPicPr>
              <p:cNvPr id="10" name="インク 9">
                <a:extLst>
                  <a:ext uri="{FF2B5EF4-FFF2-40B4-BE49-F238E27FC236}">
                    <a16:creationId xmlns:a16="http://schemas.microsoft.com/office/drawing/2014/main" id="{A38B99EF-5D39-8B5A-E08E-6E524946EF1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175880" y="4453600"/>
                <a:ext cx="82440" cy="8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1" name="インク 10">
                <a:extLst>
                  <a:ext uri="{FF2B5EF4-FFF2-40B4-BE49-F238E27FC236}">
                    <a16:creationId xmlns:a16="http://schemas.microsoft.com/office/drawing/2014/main" id="{38A93F75-4308-05BC-EF41-93F7F20C5363}"/>
                  </a:ext>
                </a:extLst>
              </p14:cNvPr>
              <p14:cNvContentPartPr/>
              <p14:nvPr/>
            </p14:nvContentPartPr>
            <p14:xfrm>
              <a:off x="6198560" y="4514800"/>
              <a:ext cx="18360" cy="12600"/>
            </p14:xfrm>
          </p:contentPart>
        </mc:Choice>
        <mc:Fallback xmlns="">
          <p:pic>
            <p:nvPicPr>
              <p:cNvPr id="11" name="インク 10">
                <a:extLst>
                  <a:ext uri="{FF2B5EF4-FFF2-40B4-BE49-F238E27FC236}">
                    <a16:creationId xmlns:a16="http://schemas.microsoft.com/office/drawing/2014/main" id="{38A93F75-4308-05BC-EF41-93F7F20C5363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189560" y="4505800"/>
                <a:ext cx="36000" cy="30240"/>
              </a:xfrm>
              <a:prstGeom prst="rect">
                <a:avLst/>
              </a:prstGeom>
            </p:spPr>
          </p:pic>
        </mc:Fallback>
      </mc:AlternateContent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E63B0F7D-312F-42E9-878F-F407A8855B63}"/>
              </a:ext>
            </a:extLst>
          </p:cNvPr>
          <p:cNvGrpSpPr/>
          <p:nvPr/>
        </p:nvGrpSpPr>
        <p:grpSpPr>
          <a:xfrm>
            <a:off x="6064280" y="4456480"/>
            <a:ext cx="208440" cy="82440"/>
            <a:chOff x="6064280" y="4456480"/>
            <a:chExt cx="208440" cy="82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4" name="インク 13">
                  <a:extLst>
                    <a:ext uri="{FF2B5EF4-FFF2-40B4-BE49-F238E27FC236}">
                      <a16:creationId xmlns:a16="http://schemas.microsoft.com/office/drawing/2014/main" id="{CA1E94B7-4F96-540C-3E8C-7389AF7C473D}"/>
                    </a:ext>
                  </a:extLst>
                </p14:cNvPr>
                <p14:cNvContentPartPr/>
                <p14:nvPr/>
              </p14:nvContentPartPr>
              <p14:xfrm>
                <a:off x="6070400" y="4470160"/>
                <a:ext cx="10800" cy="68760"/>
              </p14:xfrm>
            </p:contentPart>
          </mc:Choice>
          <mc:Fallback xmlns="">
            <p:pic>
              <p:nvPicPr>
                <p:cNvPr id="14" name="インク 13">
                  <a:extLst>
                    <a:ext uri="{FF2B5EF4-FFF2-40B4-BE49-F238E27FC236}">
                      <a16:creationId xmlns:a16="http://schemas.microsoft.com/office/drawing/2014/main" id="{CA1E94B7-4F96-540C-3E8C-7389AF7C473D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6061400" y="4461160"/>
                  <a:ext cx="2844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5" name="インク 14">
                  <a:extLst>
                    <a:ext uri="{FF2B5EF4-FFF2-40B4-BE49-F238E27FC236}">
                      <a16:creationId xmlns:a16="http://schemas.microsoft.com/office/drawing/2014/main" id="{B37F20B1-F60F-257B-88D4-7C4E7AED6DE8}"/>
                    </a:ext>
                  </a:extLst>
                </p14:cNvPr>
                <p14:cNvContentPartPr/>
                <p14:nvPr/>
              </p14:nvContentPartPr>
              <p14:xfrm>
                <a:off x="6068960" y="4527040"/>
                <a:ext cx="8280" cy="6840"/>
              </p14:xfrm>
            </p:contentPart>
          </mc:Choice>
          <mc:Fallback xmlns="">
            <p:pic>
              <p:nvPicPr>
                <p:cNvPr id="15" name="インク 14">
                  <a:extLst>
                    <a:ext uri="{FF2B5EF4-FFF2-40B4-BE49-F238E27FC236}">
                      <a16:creationId xmlns:a16="http://schemas.microsoft.com/office/drawing/2014/main" id="{B37F20B1-F60F-257B-88D4-7C4E7AED6DE8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059960" y="4518400"/>
                  <a:ext cx="2592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0" name="インク 19">
                  <a:extLst>
                    <a:ext uri="{FF2B5EF4-FFF2-40B4-BE49-F238E27FC236}">
                      <a16:creationId xmlns:a16="http://schemas.microsoft.com/office/drawing/2014/main" id="{DFE1D7D0-455D-435E-967F-5546511474E6}"/>
                    </a:ext>
                  </a:extLst>
                </p14:cNvPr>
                <p14:cNvContentPartPr/>
                <p14:nvPr/>
              </p14:nvContentPartPr>
              <p14:xfrm>
                <a:off x="6064280" y="4456480"/>
                <a:ext cx="208440" cy="79200"/>
              </p14:xfrm>
            </p:contentPart>
          </mc:Choice>
          <mc:Fallback xmlns="">
            <p:pic>
              <p:nvPicPr>
                <p:cNvPr id="20" name="インク 19">
                  <a:extLst>
                    <a:ext uri="{FF2B5EF4-FFF2-40B4-BE49-F238E27FC236}">
                      <a16:creationId xmlns:a16="http://schemas.microsoft.com/office/drawing/2014/main" id="{DFE1D7D0-455D-435E-967F-5546511474E6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6058160" y="4450360"/>
                  <a:ext cx="220680" cy="9144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35811FC-6C50-5F73-B9D4-7CBA8C1DFFE1}"/>
              </a:ext>
            </a:extLst>
          </p:cNvPr>
          <p:cNvSpPr txBox="1"/>
          <p:nvPr/>
        </p:nvSpPr>
        <p:spPr>
          <a:xfrm>
            <a:off x="387591" y="1253017"/>
            <a:ext cx="68564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5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メイリオ" panose="020B0604030504040204" pitchFamily="50" charset="-128"/>
              </a:rPr>
              <a:t>外国語基礎会話講座 受講者募集</a:t>
            </a:r>
            <a:endParaRPr kumimoji="1" lang="ja-JP" altLang="en-US" sz="3500" b="1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メイリオ" panose="020B0604030504040204" pitchFamily="50" charset="-128"/>
            </a:endParaRPr>
          </a:p>
        </p:txBody>
      </p:sp>
      <p:sp>
        <p:nvSpPr>
          <p:cNvPr id="12" name="テキスト プレースホルダー 67">
            <a:extLst>
              <a:ext uri="{FF2B5EF4-FFF2-40B4-BE49-F238E27FC236}">
                <a16:creationId xmlns:a16="http://schemas.microsoft.com/office/drawing/2014/main" id="{14C06235-C985-E7D4-36F3-3F3C72631980}"/>
              </a:ext>
            </a:extLst>
          </p:cNvPr>
          <p:cNvSpPr txBox="1">
            <a:spLocks/>
          </p:cNvSpPr>
          <p:nvPr/>
        </p:nvSpPr>
        <p:spPr>
          <a:xfrm>
            <a:off x="410283" y="6089288"/>
            <a:ext cx="4317808" cy="2110508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0" marR="0" indent="0" algn="l" defTabSz="755934" rtl="0" eaLnBrk="1" fontAlgn="auto" latinLnBrk="0" hangingPunct="1">
              <a:lnSpc>
                <a:spcPts val="1200"/>
              </a:lnSpc>
              <a:spcBef>
                <a:spcPts val="82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1" sz="1000" kern="1200">
                <a:solidFill>
                  <a:srgbClr val="6038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lvl2pPr marL="566951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4918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22885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0853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●日時：　</a:t>
            </a:r>
            <a:r>
              <a:rPr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1</a:t>
            </a: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０月</a:t>
            </a:r>
            <a:r>
              <a:rPr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7</a:t>
            </a: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日～</a:t>
            </a:r>
            <a:r>
              <a:rPr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12</a:t>
            </a: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月</a:t>
            </a:r>
            <a:r>
              <a:rPr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16</a:t>
            </a: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日　（毎週水曜日、ただし、</a:t>
            </a:r>
            <a:endParaRPr lang="en-US" altLang="ja-JP" sz="12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>
              <a:spcBef>
                <a:spcPts val="600"/>
              </a:spcBef>
            </a:pPr>
            <a:r>
              <a:rPr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         </a:t>
            </a: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</a:t>
            </a:r>
            <a:r>
              <a:rPr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10/14</a:t>
            </a: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、</a:t>
            </a:r>
            <a:r>
              <a:rPr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11/4</a:t>
            </a: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、</a:t>
            </a:r>
            <a:r>
              <a:rPr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25</a:t>
            </a: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を除く）　　　　　　　　　　　　　　</a:t>
            </a:r>
            <a:endParaRPr lang="en-US" altLang="ja-JP" sz="12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　　</a:t>
            </a:r>
            <a:r>
              <a:rPr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18</a:t>
            </a: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：</a:t>
            </a:r>
            <a:r>
              <a:rPr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30</a:t>
            </a: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～</a:t>
            </a:r>
            <a:r>
              <a:rPr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20</a:t>
            </a: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：</a:t>
            </a:r>
            <a:r>
              <a:rPr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00 【</a:t>
            </a: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全８回</a:t>
            </a:r>
            <a:r>
              <a:rPr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】</a:t>
            </a:r>
          </a:p>
          <a:p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●場所：　スイトピアセンター　学習館</a:t>
            </a:r>
            <a:r>
              <a:rPr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4</a:t>
            </a: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階　学習室</a:t>
            </a:r>
            <a:r>
              <a:rPr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4</a:t>
            </a:r>
          </a:p>
          <a:p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●講師：　西部　美里氏（フランス語通訳）</a:t>
            </a:r>
            <a:endParaRPr lang="en-US" altLang="ja-JP" sz="12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●受講料：　</a:t>
            </a: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603811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5,500</a:t>
            </a: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円（当協会賛助会員：</a:t>
            </a:r>
            <a:r>
              <a:rPr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2,000</a:t>
            </a: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円）</a:t>
            </a:r>
            <a:endParaRPr lang="en-US" altLang="ja-JP" sz="12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●資料代</a:t>
            </a:r>
            <a:r>
              <a:rPr lang="ja-JP" altLang="en-US" sz="12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：　　   </a:t>
            </a:r>
            <a:r>
              <a:rPr lang="en-US" altLang="ja-JP" sz="12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500</a:t>
            </a: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円</a:t>
            </a:r>
            <a:endParaRPr lang="en-US" altLang="ja-JP" sz="12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>
              <a:spcBef>
                <a:spcPts val="600"/>
              </a:spcBef>
            </a:pP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●定員：　中学生以上３０名（先着順、ただし、中学生の人は</a:t>
            </a:r>
            <a:endParaRPr lang="en-US" altLang="ja-JP" sz="12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>
              <a:spcBef>
                <a:spcPts val="600"/>
              </a:spcBef>
            </a:pPr>
            <a:r>
              <a:rPr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            </a:t>
            </a: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保護者の方もお申込み・受講をお願いします。）</a:t>
            </a:r>
            <a:endParaRPr lang="en-US" altLang="ja-JP" sz="12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D4FFCD68-C210-6D7C-6387-7D95116340B6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677" y="6325155"/>
            <a:ext cx="2457273" cy="1842954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975D5F76-E06D-2B93-01E6-EED6B2141B71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494" y="3203423"/>
            <a:ext cx="2131908" cy="143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9618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2867</TotalTime>
  <Words>396</Words>
  <Application>Microsoft Office PowerPoint</Application>
  <PresentationFormat>ユーザー設定</PresentationFormat>
  <Paragraphs>35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UD デジタル 教科書体 NK-B</vt:lpstr>
      <vt:lpstr>UD デジタル 教科書体 NP-B</vt:lpstr>
      <vt:lpstr>UD デジタル 教科書体 N-R</vt:lpstr>
      <vt:lpstr>メイリオ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user</dc:creator>
  <cp:lastModifiedBy>user</cp:lastModifiedBy>
  <cp:revision>157</cp:revision>
  <cp:lastPrinted>2026-08-19T05:59:06Z</cp:lastPrinted>
  <dcterms:created xsi:type="dcterms:W3CDTF">2015-03-09T04:28:51Z</dcterms:created>
  <dcterms:modified xsi:type="dcterms:W3CDTF">2026-08-20T23:31:57Z</dcterms:modified>
</cp:coreProperties>
</file>